
<file path=[Content_Types].xml><?xml version="1.0" encoding="utf-8"?>
<Types xmlns="http://schemas.openxmlformats.org/package/2006/content-types">
  <Default Extension="fntdata" ContentType="application/x-fontdata"/>
  <Default Extension="jfif" ContentType="image/jpeg"/>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9" r:id="rId2"/>
  </p:sldMasterIdLst>
  <p:notesMasterIdLst>
    <p:notesMasterId r:id="rId21"/>
  </p:notesMasterIdLst>
  <p:sldIdLst>
    <p:sldId id="256" r:id="rId3"/>
    <p:sldId id="257" r:id="rId4"/>
    <p:sldId id="258" r:id="rId5"/>
    <p:sldId id="259" r:id="rId6"/>
    <p:sldId id="260" r:id="rId7"/>
    <p:sldId id="262" r:id="rId8"/>
    <p:sldId id="263" r:id="rId9"/>
    <p:sldId id="264" r:id="rId10"/>
    <p:sldId id="265" r:id="rId11"/>
    <p:sldId id="275" r:id="rId12"/>
    <p:sldId id="272" r:id="rId13"/>
    <p:sldId id="266" r:id="rId14"/>
    <p:sldId id="267" r:id="rId15"/>
    <p:sldId id="268" r:id="rId16"/>
    <p:sldId id="269" r:id="rId17"/>
    <p:sldId id="270" r:id="rId18"/>
    <p:sldId id="271" r:id="rId19"/>
    <p:sldId id="261" r:id="rId20"/>
  </p:sldIdLst>
  <p:sldSz cx="12192000" cy="6858000"/>
  <p:notesSz cx="6858000" cy="9144000"/>
  <p:embeddedFontLst>
    <p:embeddedFont>
      <p:font typeface="Calibri" panose="020F0502020204030204" pitchFamily="34" charset="0"/>
      <p:regular r:id="rId22"/>
      <p:bold r:id="rId23"/>
      <p:italic r:id="rId24"/>
      <p:boldItalic r:id="rId25"/>
    </p:embeddedFont>
    <p:embeddedFont>
      <p:font typeface="Cascadia Code" panose="020B0609020000020004" pitchFamily="49" charset="0"/>
      <p:regular r:id="rId26"/>
      <p:bold r:id="rId27"/>
      <p:italic r:id="rId28"/>
      <p:boldItalic r:id="rId29"/>
    </p:embeddedFont>
    <p:embeddedFont>
      <p:font typeface="Cascadia Mono ExtraLight" panose="020B0609020000020004" pitchFamily="49" charset="0"/>
      <p:regular r:id="rId30"/>
      <p:italic r:id="rId31"/>
    </p:embeddedFont>
    <p:embeddedFont>
      <p:font typeface="Consolas" panose="020B0609020204030204" pitchFamily="49" charset="0"/>
      <p:regular r:id="rId32"/>
      <p:bold r:id="rId33"/>
      <p:italic r:id="rId34"/>
      <p:boldItalic r:id="rId35"/>
    </p:embeddedFont>
    <p:embeddedFont>
      <p:font typeface="Montserrat" panose="00000500000000000000" pitchFamily="2" charset="0"/>
      <p:regular r:id="rId36"/>
      <p:bold r:id="rId37"/>
      <p:italic r:id="rId38"/>
      <p:boldItalic r:id="rId39"/>
    </p:embeddedFont>
    <p:embeddedFont>
      <p:font typeface="Quattrocento Sans" panose="020B0502050000020003" pitchFamily="34" charset="0"/>
      <p:regular r:id="rId40"/>
      <p:bold r:id="rId41"/>
      <p:italic r:id="rId42"/>
      <p:boldItalic r:id="rId43"/>
    </p:embeddedFont>
    <p:embeddedFont>
      <p:font typeface="Roboto" panose="02000000000000000000" pitchFamily="2" charset="0"/>
      <p:regular r:id="rId44"/>
      <p:bold r:id="rId45"/>
      <p:italic r:id="rId46"/>
      <p:boldItalic r:id="rId47"/>
    </p:embeddedFont>
    <p:embeddedFont>
      <p:font typeface="Segoe UI" panose="020B0502040204020203" pitchFamily="3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4" roundtripDataSignature="AMtx7mgMqhZF8XC00OrQUAgGh01p+msROA=="/>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1E1E"/>
    <a:srgbClr val="000000"/>
    <a:srgbClr val="FF5050"/>
    <a:srgbClr val="7F68D8"/>
    <a:srgbClr val="4727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B4B956-F185-4319-BA83-1A4E438FF2CD}" v="896" dt="2023-03-09T14:33:45.8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90" d="100"/>
          <a:sy n="90" d="100"/>
        </p:scale>
        <p:origin x="370" y="67"/>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font" Target="fonts/font21.fntdata"/><Relationship Id="rId47" Type="http://schemas.openxmlformats.org/officeDocument/2006/relationships/font" Target="fonts/font26.fntdata"/><Relationship Id="rId50" Type="http://schemas.openxmlformats.org/officeDocument/2006/relationships/font" Target="fonts/font29.fntdata"/><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8.fntdata"/><Relationship Id="rId11" Type="http://schemas.openxmlformats.org/officeDocument/2006/relationships/slide" Target="slides/slide9.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font" Target="fonts/font24.fntdata"/><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font" Target="fonts/font22.fntdata"/><Relationship Id="rId48" Type="http://schemas.openxmlformats.org/officeDocument/2006/relationships/font" Target="fonts/font27.fntdata"/><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3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font" Target="fonts/font25.fntdata"/><Relationship Id="rId59" Type="http://schemas.microsoft.com/office/2016/11/relationships/changesInfo" Target="changesInfos/changesInfo1.xml"/><Relationship Id="rId20" Type="http://schemas.openxmlformats.org/officeDocument/2006/relationships/slide" Target="slides/slide18.xml"/><Relationship Id="rId41" Type="http://schemas.openxmlformats.org/officeDocument/2006/relationships/font" Target="fonts/font20.fntdata"/><Relationship Id="rId54"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49" Type="http://schemas.openxmlformats.org/officeDocument/2006/relationships/font" Target="fonts/font28.fntdata"/><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font" Target="fonts/font10.fntdata"/><Relationship Id="rId44" Type="http://schemas.openxmlformats.org/officeDocument/2006/relationships/font" Target="fonts/font23.fntdata"/><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bio Spaziani" userId="a4266648-d70e-4ec6-841a-7ce1e10c6416" providerId="ADAL" clId="{65B4B956-F185-4319-BA83-1A4E438FF2CD}"/>
    <pc:docChg chg="undo redo custSel addSld delSld modSld">
      <pc:chgData name="Fabio Spaziani" userId="a4266648-d70e-4ec6-841a-7ce1e10c6416" providerId="ADAL" clId="{65B4B956-F185-4319-BA83-1A4E438FF2CD}" dt="2023-03-09T14:33:45.820" v="2639"/>
      <pc:docMkLst>
        <pc:docMk/>
      </pc:docMkLst>
      <pc:sldChg chg="addSp delSp modSp mod modTransition">
        <pc:chgData name="Fabio Spaziani" userId="a4266648-d70e-4ec6-841a-7ce1e10c6416" providerId="ADAL" clId="{65B4B956-F185-4319-BA83-1A4E438FF2CD}" dt="2023-03-07T20:35:20.887" v="1754"/>
        <pc:sldMkLst>
          <pc:docMk/>
          <pc:sldMk cId="0" sldId="256"/>
        </pc:sldMkLst>
        <pc:spChg chg="add del mod">
          <ac:chgData name="Fabio Spaziani" userId="a4266648-d70e-4ec6-841a-7ce1e10c6416" providerId="ADAL" clId="{65B4B956-F185-4319-BA83-1A4E438FF2CD}" dt="2023-02-27T18:44:06.601" v="100"/>
          <ac:spMkLst>
            <pc:docMk/>
            <pc:sldMk cId="0" sldId="256"/>
            <ac:spMk id="4" creationId="{DF21D517-03C8-B8C8-9FE7-73B378FDD743}"/>
          </ac:spMkLst>
        </pc:spChg>
      </pc:sldChg>
      <pc:sldChg chg="addSp modSp mod modTransition">
        <pc:chgData name="Fabio Spaziani" userId="a4266648-d70e-4ec6-841a-7ce1e10c6416" providerId="ADAL" clId="{65B4B956-F185-4319-BA83-1A4E438FF2CD}" dt="2023-03-07T20:35:20.887" v="1754"/>
        <pc:sldMkLst>
          <pc:docMk/>
          <pc:sldMk cId="0" sldId="257"/>
        </pc:sldMkLst>
        <pc:spChg chg="add mod">
          <ac:chgData name="Fabio Spaziani" userId="a4266648-d70e-4ec6-841a-7ce1e10c6416" providerId="ADAL" clId="{65B4B956-F185-4319-BA83-1A4E438FF2CD}" dt="2023-02-27T18:45:59.782" v="129" actId="1076"/>
          <ac:spMkLst>
            <pc:docMk/>
            <pc:sldMk cId="0" sldId="257"/>
            <ac:spMk id="14" creationId="{AF1A67D9-6CFA-F012-29CB-847B2D0C0045}"/>
          </ac:spMkLst>
        </pc:spChg>
        <pc:spChg chg="add mod">
          <ac:chgData name="Fabio Spaziani" userId="a4266648-d70e-4ec6-841a-7ce1e10c6416" providerId="ADAL" clId="{65B4B956-F185-4319-BA83-1A4E438FF2CD}" dt="2023-02-27T18:45:59.782" v="129" actId="1076"/>
          <ac:spMkLst>
            <pc:docMk/>
            <pc:sldMk cId="0" sldId="257"/>
            <ac:spMk id="16" creationId="{B2423430-9153-5DB4-4C76-584B0B0B67EF}"/>
          </ac:spMkLst>
        </pc:spChg>
        <pc:spChg chg="add mod">
          <ac:chgData name="Fabio Spaziani" userId="a4266648-d70e-4ec6-841a-7ce1e10c6416" providerId="ADAL" clId="{65B4B956-F185-4319-BA83-1A4E438FF2CD}" dt="2023-03-06T09:36:10.454" v="1622" actId="20577"/>
          <ac:spMkLst>
            <pc:docMk/>
            <pc:sldMk cId="0" sldId="257"/>
            <ac:spMk id="17" creationId="{793C1717-15E0-A370-C5A5-5A6441287CBC}"/>
          </ac:spMkLst>
        </pc:spChg>
        <pc:spChg chg="mod">
          <ac:chgData name="Fabio Spaziani" userId="a4266648-d70e-4ec6-841a-7ce1e10c6416" providerId="ADAL" clId="{65B4B956-F185-4319-BA83-1A4E438FF2CD}" dt="2023-02-27T18:45:06.469" v="115"/>
          <ac:spMkLst>
            <pc:docMk/>
            <pc:sldMk cId="0" sldId="257"/>
            <ac:spMk id="533" creationId="{00000000-0000-0000-0000-000000000000}"/>
          </ac:spMkLst>
        </pc:spChg>
        <pc:picChg chg="add mod">
          <ac:chgData name="Fabio Spaziani" userId="a4266648-d70e-4ec6-841a-7ce1e10c6416" providerId="ADAL" clId="{65B4B956-F185-4319-BA83-1A4E438FF2CD}" dt="2023-02-27T18:47:40.290" v="155" actId="1076"/>
          <ac:picMkLst>
            <pc:docMk/>
            <pc:sldMk cId="0" sldId="257"/>
            <ac:picMk id="18" creationId="{B5282FE8-6A2D-BB07-D5DA-4355802AAEF0}"/>
          </ac:picMkLst>
        </pc:picChg>
      </pc:sldChg>
      <pc:sldChg chg="modTransition">
        <pc:chgData name="Fabio Spaziani" userId="a4266648-d70e-4ec6-841a-7ce1e10c6416" providerId="ADAL" clId="{65B4B956-F185-4319-BA83-1A4E438FF2CD}" dt="2023-03-07T20:35:20.887" v="1754"/>
        <pc:sldMkLst>
          <pc:docMk/>
          <pc:sldMk cId="0" sldId="258"/>
        </pc:sldMkLst>
      </pc:sldChg>
      <pc:sldChg chg="mod modTransition modShow">
        <pc:chgData name="Fabio Spaziani" userId="a4266648-d70e-4ec6-841a-7ce1e10c6416" providerId="ADAL" clId="{65B4B956-F185-4319-BA83-1A4E438FF2CD}" dt="2023-03-07T20:35:20.887" v="1754"/>
        <pc:sldMkLst>
          <pc:docMk/>
          <pc:sldMk cId="0" sldId="259"/>
        </pc:sldMkLst>
      </pc:sldChg>
      <pc:sldChg chg="addSp delSp modSp mod modTransition modAnim">
        <pc:chgData name="Fabio Spaziani" userId="a4266648-d70e-4ec6-841a-7ce1e10c6416" providerId="ADAL" clId="{65B4B956-F185-4319-BA83-1A4E438FF2CD}" dt="2023-03-08T17:28:57.311" v="2425" actId="732"/>
        <pc:sldMkLst>
          <pc:docMk/>
          <pc:sldMk cId="0" sldId="260"/>
        </pc:sldMkLst>
        <pc:spChg chg="mod">
          <ac:chgData name="Fabio Spaziani" userId="a4266648-d70e-4ec6-841a-7ce1e10c6416" providerId="ADAL" clId="{65B4B956-F185-4319-BA83-1A4E438FF2CD}" dt="2023-02-27T18:34:23.200" v="2"/>
          <ac:spMkLst>
            <pc:docMk/>
            <pc:sldMk cId="0" sldId="260"/>
            <ac:spMk id="4" creationId="{FF145FDD-C78C-5778-615E-50C0505AA20B}"/>
          </ac:spMkLst>
        </pc:spChg>
        <pc:spChg chg="mod">
          <ac:chgData name="Fabio Spaziani" userId="a4266648-d70e-4ec6-841a-7ce1e10c6416" providerId="ADAL" clId="{65B4B956-F185-4319-BA83-1A4E438FF2CD}" dt="2023-02-27T18:34:23.200" v="2"/>
          <ac:spMkLst>
            <pc:docMk/>
            <pc:sldMk cId="0" sldId="260"/>
            <ac:spMk id="7" creationId="{E6040EBF-0CE0-59CD-756A-AAC1EEE8F3D0}"/>
          </ac:spMkLst>
        </pc:spChg>
        <pc:spChg chg="add del mod">
          <ac:chgData name="Fabio Spaziani" userId="a4266648-d70e-4ec6-841a-7ce1e10c6416" providerId="ADAL" clId="{65B4B956-F185-4319-BA83-1A4E438FF2CD}" dt="2023-02-27T18:34:26.393" v="3"/>
          <ac:spMkLst>
            <pc:docMk/>
            <pc:sldMk cId="0" sldId="260"/>
            <ac:spMk id="9" creationId="{9E3A14F9-5E63-5198-8EEB-8182597F2090}"/>
          </ac:spMkLst>
        </pc:spChg>
        <pc:spChg chg="add del mod">
          <ac:chgData name="Fabio Spaziani" userId="a4266648-d70e-4ec6-841a-7ce1e10c6416" providerId="ADAL" clId="{65B4B956-F185-4319-BA83-1A4E438FF2CD}" dt="2023-02-27T18:34:26.393" v="3"/>
          <ac:spMkLst>
            <pc:docMk/>
            <pc:sldMk cId="0" sldId="260"/>
            <ac:spMk id="10" creationId="{7D844224-84BE-8193-81FE-F072E80E5305}"/>
          </ac:spMkLst>
        </pc:spChg>
        <pc:spChg chg="add del mod">
          <ac:chgData name="Fabio Spaziani" userId="a4266648-d70e-4ec6-841a-7ce1e10c6416" providerId="ADAL" clId="{65B4B956-F185-4319-BA83-1A4E438FF2CD}" dt="2023-02-27T18:34:26.393" v="3"/>
          <ac:spMkLst>
            <pc:docMk/>
            <pc:sldMk cId="0" sldId="260"/>
            <ac:spMk id="11" creationId="{B6EAAA96-19A3-5D96-033C-08E2DE221011}"/>
          </ac:spMkLst>
        </pc:spChg>
        <pc:spChg chg="add del mod">
          <ac:chgData name="Fabio Spaziani" userId="a4266648-d70e-4ec6-841a-7ce1e10c6416" providerId="ADAL" clId="{65B4B956-F185-4319-BA83-1A4E438FF2CD}" dt="2023-02-27T18:34:26.393" v="3"/>
          <ac:spMkLst>
            <pc:docMk/>
            <pc:sldMk cId="0" sldId="260"/>
            <ac:spMk id="12" creationId="{6736B1BB-DA74-4DA7-48E3-E2681DD77A1A}"/>
          </ac:spMkLst>
        </pc:spChg>
        <pc:spChg chg="mod">
          <ac:chgData name="Fabio Spaziani" userId="a4266648-d70e-4ec6-841a-7ce1e10c6416" providerId="ADAL" clId="{65B4B956-F185-4319-BA83-1A4E438FF2CD}" dt="2023-02-27T18:34:23.200" v="2"/>
          <ac:spMkLst>
            <pc:docMk/>
            <pc:sldMk cId="0" sldId="260"/>
            <ac:spMk id="17" creationId="{70A72118-ED1C-56B5-5004-2E71A85DD328}"/>
          </ac:spMkLst>
        </pc:spChg>
        <pc:spChg chg="add mod">
          <ac:chgData name="Fabio Spaziani" userId="a4266648-d70e-4ec6-841a-7ce1e10c6416" providerId="ADAL" clId="{65B4B956-F185-4319-BA83-1A4E438FF2CD}" dt="2023-02-27T18:34:51.558" v="9" actId="208"/>
          <ac:spMkLst>
            <pc:docMk/>
            <pc:sldMk cId="0" sldId="260"/>
            <ac:spMk id="19" creationId="{C6CD11F2-6C4A-0B10-1941-810EDCB0A345}"/>
          </ac:spMkLst>
        </pc:spChg>
        <pc:spChg chg="mod">
          <ac:chgData name="Fabio Spaziani" userId="a4266648-d70e-4ec6-841a-7ce1e10c6416" providerId="ADAL" clId="{65B4B956-F185-4319-BA83-1A4E438FF2CD}" dt="2023-03-06T09:25:57.454" v="1455" actId="1037"/>
          <ac:spMkLst>
            <pc:docMk/>
            <pc:sldMk cId="0" sldId="260"/>
            <ac:spMk id="22" creationId="{B446F024-53DD-FE24-69A0-67E4A1CB251F}"/>
          </ac:spMkLst>
        </pc:spChg>
        <pc:spChg chg="mod">
          <ac:chgData name="Fabio Spaziani" userId="a4266648-d70e-4ec6-841a-7ce1e10c6416" providerId="ADAL" clId="{65B4B956-F185-4319-BA83-1A4E438FF2CD}" dt="2023-03-06T09:25:57.454" v="1455" actId="1037"/>
          <ac:spMkLst>
            <pc:docMk/>
            <pc:sldMk cId="0" sldId="260"/>
            <ac:spMk id="25" creationId="{B99AEBC1-F47F-EA6B-DD63-F29D2FC2FF16}"/>
          </ac:spMkLst>
        </pc:spChg>
        <pc:spChg chg="add mod">
          <ac:chgData name="Fabio Spaziani" userId="a4266648-d70e-4ec6-841a-7ce1e10c6416" providerId="ADAL" clId="{65B4B956-F185-4319-BA83-1A4E438FF2CD}" dt="2023-03-06T09:25:57.454" v="1455" actId="1037"/>
          <ac:spMkLst>
            <pc:docMk/>
            <pc:sldMk cId="0" sldId="260"/>
            <ac:spMk id="27" creationId="{54568277-3F25-E0B4-EDDF-4E4D9ACB262A}"/>
          </ac:spMkLst>
        </pc:spChg>
        <pc:spChg chg="add mod">
          <ac:chgData name="Fabio Spaziani" userId="a4266648-d70e-4ec6-841a-7ce1e10c6416" providerId="ADAL" clId="{65B4B956-F185-4319-BA83-1A4E438FF2CD}" dt="2023-03-06T09:25:57.454" v="1455" actId="1037"/>
          <ac:spMkLst>
            <pc:docMk/>
            <pc:sldMk cId="0" sldId="260"/>
            <ac:spMk id="28" creationId="{9A4BB225-72A7-053D-C04D-5510481BAD85}"/>
          </ac:spMkLst>
        </pc:spChg>
        <pc:spChg chg="add mod">
          <ac:chgData name="Fabio Spaziani" userId="a4266648-d70e-4ec6-841a-7ce1e10c6416" providerId="ADAL" clId="{65B4B956-F185-4319-BA83-1A4E438FF2CD}" dt="2023-03-06T09:25:57.454" v="1455" actId="1037"/>
          <ac:spMkLst>
            <pc:docMk/>
            <pc:sldMk cId="0" sldId="260"/>
            <ac:spMk id="29" creationId="{2F37495A-0134-4103-A7B2-6779282386DE}"/>
          </ac:spMkLst>
        </pc:spChg>
        <pc:spChg chg="add mod">
          <ac:chgData name="Fabio Spaziani" userId="a4266648-d70e-4ec6-841a-7ce1e10c6416" providerId="ADAL" clId="{65B4B956-F185-4319-BA83-1A4E438FF2CD}" dt="2023-03-06T09:25:57.454" v="1455" actId="1037"/>
          <ac:spMkLst>
            <pc:docMk/>
            <pc:sldMk cId="0" sldId="260"/>
            <ac:spMk id="30" creationId="{F4B43480-F4F9-1F72-F9FD-CF138F1F9C42}"/>
          </ac:spMkLst>
        </pc:spChg>
        <pc:spChg chg="mod">
          <ac:chgData name="Fabio Spaziani" userId="a4266648-d70e-4ec6-841a-7ce1e10c6416" providerId="ADAL" clId="{65B4B956-F185-4319-BA83-1A4E438FF2CD}" dt="2023-03-06T18:10:40.880" v="1665" actId="165"/>
          <ac:spMkLst>
            <pc:docMk/>
            <pc:sldMk cId="0" sldId="260"/>
            <ac:spMk id="35" creationId="{D81E6860-6B17-6A72-ECC9-4A1CA1275CD8}"/>
          </ac:spMkLst>
        </pc:spChg>
        <pc:spChg chg="mod">
          <ac:chgData name="Fabio Spaziani" userId="a4266648-d70e-4ec6-841a-7ce1e10c6416" providerId="ADAL" clId="{65B4B956-F185-4319-BA83-1A4E438FF2CD}" dt="2023-02-27T18:41:08.410" v="75" actId="404"/>
          <ac:spMkLst>
            <pc:docMk/>
            <pc:sldMk cId="0" sldId="260"/>
            <ac:spMk id="562" creationId="{00000000-0000-0000-0000-000000000000}"/>
          </ac:spMkLst>
        </pc:spChg>
        <pc:spChg chg="del">
          <ac:chgData name="Fabio Spaziani" userId="a4266648-d70e-4ec6-841a-7ce1e10c6416" providerId="ADAL" clId="{65B4B956-F185-4319-BA83-1A4E438FF2CD}" dt="2023-02-27T18:34:22.936" v="1" actId="478"/>
          <ac:spMkLst>
            <pc:docMk/>
            <pc:sldMk cId="0" sldId="260"/>
            <ac:spMk id="563" creationId="{00000000-0000-0000-0000-000000000000}"/>
          </ac:spMkLst>
        </pc:spChg>
        <pc:grpChg chg="add del mod">
          <ac:chgData name="Fabio Spaziani" userId="a4266648-d70e-4ec6-841a-7ce1e10c6416" providerId="ADAL" clId="{65B4B956-F185-4319-BA83-1A4E438FF2CD}" dt="2023-02-27T18:34:26.393" v="3"/>
          <ac:grpSpMkLst>
            <pc:docMk/>
            <pc:sldMk cId="0" sldId="260"/>
            <ac:grpSpMk id="2" creationId="{FBFC4CC6-8E05-C53C-5AF4-40B44613FCF0}"/>
          </ac:grpSpMkLst>
        </pc:grpChg>
        <pc:grpChg chg="add del mod">
          <ac:chgData name="Fabio Spaziani" userId="a4266648-d70e-4ec6-841a-7ce1e10c6416" providerId="ADAL" clId="{65B4B956-F185-4319-BA83-1A4E438FF2CD}" dt="2023-02-27T18:34:26.393" v="3"/>
          <ac:grpSpMkLst>
            <pc:docMk/>
            <pc:sldMk cId="0" sldId="260"/>
            <ac:grpSpMk id="5" creationId="{CEC1C16E-E98B-3DB7-B847-235FC2498676}"/>
          </ac:grpSpMkLst>
        </pc:grpChg>
        <pc:grpChg chg="add del mod">
          <ac:chgData name="Fabio Spaziani" userId="a4266648-d70e-4ec6-841a-7ce1e10c6416" providerId="ADAL" clId="{65B4B956-F185-4319-BA83-1A4E438FF2CD}" dt="2023-02-27T18:34:26.393" v="3"/>
          <ac:grpSpMkLst>
            <pc:docMk/>
            <pc:sldMk cId="0" sldId="260"/>
            <ac:grpSpMk id="13" creationId="{939EE060-3A3D-B91F-E8C7-F45F0311F31E}"/>
          </ac:grpSpMkLst>
        </pc:grpChg>
        <pc:grpChg chg="mod">
          <ac:chgData name="Fabio Spaziani" userId="a4266648-d70e-4ec6-841a-7ce1e10c6416" providerId="ADAL" clId="{65B4B956-F185-4319-BA83-1A4E438FF2CD}" dt="2023-02-27T18:34:23.200" v="2"/>
          <ac:grpSpMkLst>
            <pc:docMk/>
            <pc:sldMk cId="0" sldId="260"/>
            <ac:grpSpMk id="14" creationId="{8BC7819D-BE2F-4B30-DF56-7D29A56E6145}"/>
          </ac:grpSpMkLst>
        </pc:grpChg>
        <pc:grpChg chg="add mod">
          <ac:chgData name="Fabio Spaziani" userId="a4266648-d70e-4ec6-841a-7ce1e10c6416" providerId="ADAL" clId="{65B4B956-F185-4319-BA83-1A4E438FF2CD}" dt="2023-03-06T09:25:57.454" v="1455" actId="1037"/>
          <ac:grpSpMkLst>
            <pc:docMk/>
            <pc:sldMk cId="0" sldId="260"/>
            <ac:grpSpMk id="20" creationId="{C0FB0C20-ABA1-3C68-F30C-C47B38850988}"/>
          </ac:grpSpMkLst>
        </pc:grpChg>
        <pc:grpChg chg="add mod">
          <ac:chgData name="Fabio Spaziani" userId="a4266648-d70e-4ec6-841a-7ce1e10c6416" providerId="ADAL" clId="{65B4B956-F185-4319-BA83-1A4E438FF2CD}" dt="2023-03-06T09:25:57.454" v="1455" actId="1037"/>
          <ac:grpSpMkLst>
            <pc:docMk/>
            <pc:sldMk cId="0" sldId="260"/>
            <ac:grpSpMk id="23" creationId="{778E6686-ED2C-DE79-D5A8-17AB56DFBA1D}"/>
          </ac:grpSpMkLst>
        </pc:grpChg>
        <pc:grpChg chg="add del mod">
          <ac:chgData name="Fabio Spaziani" userId="a4266648-d70e-4ec6-841a-7ce1e10c6416" providerId="ADAL" clId="{65B4B956-F185-4319-BA83-1A4E438FF2CD}" dt="2023-03-06T18:10:40.880" v="1665" actId="165"/>
          <ac:grpSpMkLst>
            <pc:docMk/>
            <pc:sldMk cId="0" sldId="260"/>
            <ac:grpSpMk id="31" creationId="{9FF5E0A3-09B6-F470-A516-B39D7D699FB3}"/>
          </ac:grpSpMkLst>
        </pc:grpChg>
        <pc:grpChg chg="mod topLvl">
          <ac:chgData name="Fabio Spaziani" userId="a4266648-d70e-4ec6-841a-7ce1e10c6416" providerId="ADAL" clId="{65B4B956-F185-4319-BA83-1A4E438FF2CD}" dt="2023-03-06T18:10:40.880" v="1665" actId="165"/>
          <ac:grpSpMkLst>
            <pc:docMk/>
            <pc:sldMk cId="0" sldId="260"/>
            <ac:grpSpMk id="32" creationId="{C249AD9C-9B7E-76D9-4FAC-97AA93F78E02}"/>
          </ac:grpSpMkLst>
        </pc:grpChg>
        <pc:grpChg chg="add mod">
          <ac:chgData name="Fabio Spaziani" userId="a4266648-d70e-4ec6-841a-7ce1e10c6416" providerId="ADAL" clId="{65B4B956-F185-4319-BA83-1A4E438FF2CD}" dt="2023-03-06T09:25:57.454" v="1455" actId="1037"/>
          <ac:grpSpMkLst>
            <pc:docMk/>
            <pc:sldMk cId="0" sldId="260"/>
            <ac:grpSpMk id="37" creationId="{D1530199-8455-5A58-BF39-6BBE037C553E}"/>
          </ac:grpSpMkLst>
        </pc:grpChg>
        <pc:picChg chg="mod">
          <ac:chgData name="Fabio Spaziani" userId="a4266648-d70e-4ec6-841a-7ce1e10c6416" providerId="ADAL" clId="{65B4B956-F185-4319-BA83-1A4E438FF2CD}" dt="2023-02-27T18:34:23.200" v="2"/>
          <ac:picMkLst>
            <pc:docMk/>
            <pc:sldMk cId="0" sldId="260"/>
            <ac:picMk id="3" creationId="{7E605F52-914F-1EF6-4A28-DA8E858DF7BA}"/>
          </ac:picMkLst>
        </pc:picChg>
        <pc:picChg chg="mod">
          <ac:chgData name="Fabio Spaziani" userId="a4266648-d70e-4ec6-841a-7ce1e10c6416" providerId="ADAL" clId="{65B4B956-F185-4319-BA83-1A4E438FF2CD}" dt="2023-02-27T18:34:23.200" v="2"/>
          <ac:picMkLst>
            <pc:docMk/>
            <pc:sldMk cId="0" sldId="260"/>
            <ac:picMk id="6" creationId="{6E4BD0BB-854F-4CFA-1047-A632CCE7DFE1}"/>
          </ac:picMkLst>
        </pc:picChg>
        <pc:picChg chg="add del mod">
          <ac:chgData name="Fabio Spaziani" userId="a4266648-d70e-4ec6-841a-7ce1e10c6416" providerId="ADAL" clId="{65B4B956-F185-4319-BA83-1A4E438FF2CD}" dt="2023-02-27T18:34:26.393" v="3"/>
          <ac:picMkLst>
            <pc:docMk/>
            <pc:sldMk cId="0" sldId="260"/>
            <ac:picMk id="8" creationId="{C391D5C1-CFCD-E4BB-C6FC-E9FDC48BC0DE}"/>
          </ac:picMkLst>
        </pc:picChg>
        <pc:picChg chg="mod">
          <ac:chgData name="Fabio Spaziani" userId="a4266648-d70e-4ec6-841a-7ce1e10c6416" providerId="ADAL" clId="{65B4B956-F185-4319-BA83-1A4E438FF2CD}" dt="2023-02-27T18:34:23.200" v="2"/>
          <ac:picMkLst>
            <pc:docMk/>
            <pc:sldMk cId="0" sldId="260"/>
            <ac:picMk id="15" creationId="{C564E170-681C-5875-67C3-754F372BAB58}"/>
          </ac:picMkLst>
        </pc:picChg>
        <pc:picChg chg="mod">
          <ac:chgData name="Fabio Spaziani" userId="a4266648-d70e-4ec6-841a-7ce1e10c6416" providerId="ADAL" clId="{65B4B956-F185-4319-BA83-1A4E438FF2CD}" dt="2023-02-27T18:34:23.200" v="2"/>
          <ac:picMkLst>
            <pc:docMk/>
            <pc:sldMk cId="0" sldId="260"/>
            <ac:picMk id="16" creationId="{28444728-07ED-4631-334F-491B521DA73B}"/>
          </ac:picMkLst>
        </pc:picChg>
        <pc:picChg chg="add del mod">
          <ac:chgData name="Fabio Spaziani" userId="a4266648-d70e-4ec6-841a-7ce1e10c6416" providerId="ADAL" clId="{65B4B956-F185-4319-BA83-1A4E438FF2CD}" dt="2023-02-27T18:34:26.393" v="3"/>
          <ac:picMkLst>
            <pc:docMk/>
            <pc:sldMk cId="0" sldId="260"/>
            <ac:picMk id="18" creationId="{F60E11CE-20BC-0025-E638-7D66F9408858}"/>
          </ac:picMkLst>
        </pc:picChg>
        <pc:picChg chg="mod">
          <ac:chgData name="Fabio Spaziani" userId="a4266648-d70e-4ec6-841a-7ce1e10c6416" providerId="ADAL" clId="{65B4B956-F185-4319-BA83-1A4E438FF2CD}" dt="2023-03-06T09:25:57.454" v="1455" actId="1037"/>
          <ac:picMkLst>
            <pc:docMk/>
            <pc:sldMk cId="0" sldId="260"/>
            <ac:picMk id="21" creationId="{6F3CB872-6730-E8D9-E3B2-3AC15315D050}"/>
          </ac:picMkLst>
        </pc:picChg>
        <pc:picChg chg="mod">
          <ac:chgData name="Fabio Spaziani" userId="a4266648-d70e-4ec6-841a-7ce1e10c6416" providerId="ADAL" clId="{65B4B956-F185-4319-BA83-1A4E438FF2CD}" dt="2023-03-06T09:25:57.454" v="1455" actId="1037"/>
          <ac:picMkLst>
            <pc:docMk/>
            <pc:sldMk cId="0" sldId="260"/>
            <ac:picMk id="24" creationId="{A968BEC7-2394-D281-0F14-5E0C065AD415}"/>
          </ac:picMkLst>
        </pc:picChg>
        <pc:picChg chg="add mod modCrop">
          <ac:chgData name="Fabio Spaziani" userId="a4266648-d70e-4ec6-841a-7ce1e10c6416" providerId="ADAL" clId="{65B4B956-F185-4319-BA83-1A4E438FF2CD}" dt="2023-03-08T17:28:57.311" v="2425" actId="732"/>
          <ac:picMkLst>
            <pc:docMk/>
            <pc:sldMk cId="0" sldId="260"/>
            <ac:picMk id="26" creationId="{6558E49A-31D7-3BE0-2B44-C5338E467807}"/>
          </ac:picMkLst>
        </pc:picChg>
        <pc:picChg chg="mod topLvl">
          <ac:chgData name="Fabio Spaziani" userId="a4266648-d70e-4ec6-841a-7ce1e10c6416" providerId="ADAL" clId="{65B4B956-F185-4319-BA83-1A4E438FF2CD}" dt="2023-03-06T18:10:40.880" v="1665" actId="165"/>
          <ac:picMkLst>
            <pc:docMk/>
            <pc:sldMk cId="0" sldId="260"/>
            <ac:picMk id="33" creationId="{6EC05F00-6F0F-998A-8555-62379ACA6553}"/>
          </ac:picMkLst>
        </pc:picChg>
        <pc:picChg chg="mod">
          <ac:chgData name="Fabio Spaziani" userId="a4266648-d70e-4ec6-841a-7ce1e10c6416" providerId="ADAL" clId="{65B4B956-F185-4319-BA83-1A4E438FF2CD}" dt="2023-03-06T18:10:40.880" v="1665" actId="165"/>
          <ac:picMkLst>
            <pc:docMk/>
            <pc:sldMk cId="0" sldId="260"/>
            <ac:picMk id="34" creationId="{6E58F980-9CFA-FBB4-2C17-83FD6E4916FE}"/>
          </ac:picMkLst>
        </pc:picChg>
        <pc:picChg chg="add mod">
          <ac:chgData name="Fabio Spaziani" userId="a4266648-d70e-4ec6-841a-7ce1e10c6416" providerId="ADAL" clId="{65B4B956-F185-4319-BA83-1A4E438FF2CD}" dt="2023-03-06T09:25:57.454" v="1455" actId="1037"/>
          <ac:picMkLst>
            <pc:docMk/>
            <pc:sldMk cId="0" sldId="260"/>
            <ac:picMk id="36" creationId="{864516F2-0A98-1306-89AD-CA8F2621A7F5}"/>
          </ac:picMkLst>
        </pc:picChg>
      </pc:sldChg>
      <pc:sldChg chg="addSp delSp modSp mod modTransition">
        <pc:chgData name="Fabio Spaziani" userId="a4266648-d70e-4ec6-841a-7ce1e10c6416" providerId="ADAL" clId="{65B4B956-F185-4319-BA83-1A4E438FF2CD}" dt="2023-03-07T20:35:20.887" v="1754"/>
        <pc:sldMkLst>
          <pc:docMk/>
          <pc:sldMk cId="0" sldId="261"/>
        </pc:sldMkLst>
        <pc:spChg chg="add mod">
          <ac:chgData name="Fabio Spaziani" userId="a4266648-d70e-4ec6-841a-7ce1e10c6416" providerId="ADAL" clId="{65B4B956-F185-4319-BA83-1A4E438FF2CD}" dt="2023-03-06T13:34:55.039" v="1659" actId="12788"/>
          <ac:spMkLst>
            <pc:docMk/>
            <pc:sldMk cId="0" sldId="261"/>
            <ac:spMk id="5" creationId="{921F5A3F-9F10-2D6F-10EB-E89930D9D0B8}"/>
          </ac:spMkLst>
        </pc:spChg>
        <pc:grpChg chg="add del mod">
          <ac:chgData name="Fabio Spaziani" userId="a4266648-d70e-4ec6-841a-7ce1e10c6416" providerId="ADAL" clId="{65B4B956-F185-4319-BA83-1A4E438FF2CD}" dt="2023-02-27T21:09:36.489" v="1384" actId="165"/>
          <ac:grpSpMkLst>
            <pc:docMk/>
            <pc:sldMk cId="0" sldId="261"/>
            <ac:grpSpMk id="2" creationId="{854B98F9-CE62-64A0-AC15-B521EAEB2902}"/>
          </ac:grpSpMkLst>
        </pc:grpChg>
        <pc:grpChg chg="add mod">
          <ac:chgData name="Fabio Spaziani" userId="a4266648-d70e-4ec6-841a-7ce1e10c6416" providerId="ADAL" clId="{65B4B956-F185-4319-BA83-1A4E438FF2CD}" dt="2023-03-06T13:34:55.039" v="1659" actId="12788"/>
          <ac:grpSpMkLst>
            <pc:docMk/>
            <pc:sldMk cId="0" sldId="261"/>
            <ac:grpSpMk id="10" creationId="{97004A03-0849-5BFC-978F-058032518CEA}"/>
          </ac:grpSpMkLst>
        </pc:grpChg>
        <pc:picChg chg="mod topLvl">
          <ac:chgData name="Fabio Spaziani" userId="a4266648-d70e-4ec6-841a-7ce1e10c6416" providerId="ADAL" clId="{65B4B956-F185-4319-BA83-1A4E438FF2CD}" dt="2023-03-06T13:34:27.757" v="1653" actId="1076"/>
          <ac:picMkLst>
            <pc:docMk/>
            <pc:sldMk cId="0" sldId="261"/>
            <ac:picMk id="3" creationId="{E44B73A3-2AE9-21B2-8F0A-779709CFCCA0}"/>
          </ac:picMkLst>
        </pc:picChg>
        <pc:picChg chg="add del mod">
          <ac:chgData name="Fabio Spaziani" userId="a4266648-d70e-4ec6-841a-7ce1e10c6416" providerId="ADAL" clId="{65B4B956-F185-4319-BA83-1A4E438FF2CD}" dt="2023-03-06T09:34:06.186" v="1579" actId="478"/>
          <ac:picMkLst>
            <pc:docMk/>
            <pc:sldMk cId="0" sldId="261"/>
            <ac:picMk id="4" creationId="{7AAEE795-5452-D272-2743-BF5FE753B30A}"/>
          </ac:picMkLst>
        </pc:picChg>
        <pc:picChg chg="del mod topLvl">
          <ac:chgData name="Fabio Spaziani" userId="a4266648-d70e-4ec6-841a-7ce1e10c6416" providerId="ADAL" clId="{65B4B956-F185-4319-BA83-1A4E438FF2CD}" dt="2023-02-27T21:10:09.756" v="1393" actId="478"/>
          <ac:picMkLst>
            <pc:docMk/>
            <pc:sldMk cId="0" sldId="261"/>
            <ac:picMk id="4" creationId="{B07DE476-6EBF-06AB-3A88-D961EB7F356D}"/>
          </ac:picMkLst>
        </pc:picChg>
        <pc:picChg chg="add mod">
          <ac:chgData name="Fabio Spaziani" userId="a4266648-d70e-4ec6-841a-7ce1e10c6416" providerId="ADAL" clId="{65B4B956-F185-4319-BA83-1A4E438FF2CD}" dt="2023-03-06T13:35:01.183" v="1661" actId="1076"/>
          <ac:picMkLst>
            <pc:docMk/>
            <pc:sldMk cId="0" sldId="261"/>
            <ac:picMk id="6" creationId="{1F8E77C7-8D38-6916-FD62-AA19A7B63AD1}"/>
          </ac:picMkLst>
        </pc:picChg>
        <pc:picChg chg="add del mod">
          <ac:chgData name="Fabio Spaziani" userId="a4266648-d70e-4ec6-841a-7ce1e10c6416" providerId="ADAL" clId="{65B4B956-F185-4319-BA83-1A4E438FF2CD}" dt="2023-03-06T09:33:53.750" v="1573" actId="478"/>
          <ac:picMkLst>
            <pc:docMk/>
            <pc:sldMk cId="0" sldId="261"/>
            <ac:picMk id="8" creationId="{7621C250-E842-0449-6503-73E6CDA4C32A}"/>
          </ac:picMkLst>
        </pc:picChg>
        <pc:picChg chg="add mod">
          <ac:chgData name="Fabio Spaziani" userId="a4266648-d70e-4ec6-841a-7ce1e10c6416" providerId="ADAL" clId="{65B4B956-F185-4319-BA83-1A4E438FF2CD}" dt="2023-03-06T13:34:25.468" v="1651" actId="1076"/>
          <ac:picMkLst>
            <pc:docMk/>
            <pc:sldMk cId="0" sldId="261"/>
            <ac:picMk id="9" creationId="{7FD37225-B5E7-A165-B9F7-6C870F519547}"/>
          </ac:picMkLst>
        </pc:picChg>
        <pc:picChg chg="add del mod">
          <ac:chgData name="Fabio Spaziani" userId="a4266648-d70e-4ec6-841a-7ce1e10c6416" providerId="ADAL" clId="{65B4B956-F185-4319-BA83-1A4E438FF2CD}" dt="2023-02-27T21:09:02.705" v="1377" actId="478"/>
          <ac:picMkLst>
            <pc:docMk/>
            <pc:sldMk cId="0" sldId="261"/>
            <ac:picMk id="2050" creationId="{6FEA0C01-0A8F-592F-6766-25B52A0A88E3}"/>
          </ac:picMkLst>
        </pc:picChg>
        <pc:picChg chg="add del mod">
          <ac:chgData name="Fabio Spaziani" userId="a4266648-d70e-4ec6-841a-7ce1e10c6416" providerId="ADAL" clId="{65B4B956-F185-4319-BA83-1A4E438FF2CD}" dt="2023-02-27T21:09:25.828" v="1382" actId="478"/>
          <ac:picMkLst>
            <pc:docMk/>
            <pc:sldMk cId="0" sldId="261"/>
            <ac:picMk id="2052" creationId="{BC597726-9440-D77E-293E-BE8D088B3C5C}"/>
          </ac:picMkLst>
        </pc:picChg>
      </pc:sldChg>
      <pc:sldChg chg="addSp delSp modSp add mod modTransition delAnim modAnim">
        <pc:chgData name="Fabio Spaziani" userId="a4266648-d70e-4ec6-841a-7ce1e10c6416" providerId="ADAL" clId="{65B4B956-F185-4319-BA83-1A4E438FF2CD}" dt="2023-03-07T20:35:20.887" v="1754"/>
        <pc:sldMkLst>
          <pc:docMk/>
          <pc:sldMk cId="1864534645" sldId="262"/>
        </pc:sldMkLst>
        <pc:spChg chg="mod">
          <ac:chgData name="Fabio Spaziani" userId="a4266648-d70e-4ec6-841a-7ce1e10c6416" providerId="ADAL" clId="{65B4B956-F185-4319-BA83-1A4E438FF2CD}" dt="2023-02-27T18:39:19.296" v="54" actId="1076"/>
          <ac:spMkLst>
            <pc:docMk/>
            <pc:sldMk cId="1864534645" sldId="262"/>
            <ac:spMk id="4" creationId="{DA91F534-8DE9-700B-20F1-DBF50305D248}"/>
          </ac:spMkLst>
        </pc:spChg>
        <pc:spChg chg="mod">
          <ac:chgData name="Fabio Spaziani" userId="a4266648-d70e-4ec6-841a-7ce1e10c6416" providerId="ADAL" clId="{65B4B956-F185-4319-BA83-1A4E438FF2CD}" dt="2023-02-27T18:39:19.296" v="54" actId="1076"/>
          <ac:spMkLst>
            <pc:docMk/>
            <pc:sldMk cId="1864534645" sldId="262"/>
            <ac:spMk id="7" creationId="{A0B9DAB1-D8B1-5473-62B4-AE0D79D25CCA}"/>
          </ac:spMkLst>
        </pc:spChg>
        <pc:spChg chg="add del mod">
          <ac:chgData name="Fabio Spaziani" userId="a4266648-d70e-4ec6-841a-7ce1e10c6416" providerId="ADAL" clId="{65B4B956-F185-4319-BA83-1A4E438FF2CD}" dt="2023-02-27T18:39:49.161" v="64" actId="478"/>
          <ac:spMkLst>
            <pc:docMk/>
            <pc:sldMk cId="1864534645" sldId="262"/>
            <ac:spMk id="8" creationId="{4C623BD2-92C9-5558-4391-CF89F856F7FA}"/>
          </ac:spMkLst>
        </pc:spChg>
        <pc:spChg chg="add del mod">
          <ac:chgData name="Fabio Spaziani" userId="a4266648-d70e-4ec6-841a-7ce1e10c6416" providerId="ADAL" clId="{65B4B956-F185-4319-BA83-1A4E438FF2CD}" dt="2023-02-27T18:39:49.161" v="64" actId="478"/>
          <ac:spMkLst>
            <pc:docMk/>
            <pc:sldMk cId="1864534645" sldId="262"/>
            <ac:spMk id="9" creationId="{EAB6D065-5F04-5153-24F3-D6ED14A2308B}"/>
          </ac:spMkLst>
        </pc:spChg>
        <pc:spChg chg="add del mod">
          <ac:chgData name="Fabio Spaziani" userId="a4266648-d70e-4ec6-841a-7ce1e10c6416" providerId="ADAL" clId="{65B4B956-F185-4319-BA83-1A4E438FF2CD}" dt="2023-02-27T18:39:49.161" v="64" actId="478"/>
          <ac:spMkLst>
            <pc:docMk/>
            <pc:sldMk cId="1864534645" sldId="262"/>
            <ac:spMk id="10" creationId="{7CA89C61-F7C5-C5C0-3471-33979111A6C8}"/>
          </ac:spMkLst>
        </pc:spChg>
        <pc:spChg chg="add del mod">
          <ac:chgData name="Fabio Spaziani" userId="a4266648-d70e-4ec6-841a-7ce1e10c6416" providerId="ADAL" clId="{65B4B956-F185-4319-BA83-1A4E438FF2CD}" dt="2023-02-27T18:39:49.161" v="64" actId="478"/>
          <ac:spMkLst>
            <pc:docMk/>
            <pc:sldMk cId="1864534645" sldId="262"/>
            <ac:spMk id="11" creationId="{66366102-60D3-8EE3-BEB5-D2B38131BCE2}"/>
          </ac:spMkLst>
        </pc:spChg>
        <pc:spChg chg="add mod">
          <ac:chgData name="Fabio Spaziani" userId="a4266648-d70e-4ec6-841a-7ce1e10c6416" providerId="ADAL" clId="{65B4B956-F185-4319-BA83-1A4E438FF2CD}" dt="2023-03-06T09:27:19.879" v="1505" actId="1076"/>
          <ac:spMkLst>
            <pc:docMk/>
            <pc:sldMk cId="1864534645" sldId="262"/>
            <ac:spMk id="13" creationId="{FBFD3739-608D-8AC2-0186-D1EA28C42B52}"/>
          </ac:spMkLst>
        </pc:spChg>
        <pc:spChg chg="mod">
          <ac:chgData name="Fabio Spaziani" userId="a4266648-d70e-4ec6-841a-7ce1e10c6416" providerId="ADAL" clId="{65B4B956-F185-4319-BA83-1A4E438FF2CD}" dt="2023-02-27T18:39:19.296" v="54" actId="1076"/>
          <ac:spMkLst>
            <pc:docMk/>
            <pc:sldMk cId="1864534645" sldId="262"/>
            <ac:spMk id="18" creationId="{A606DC91-4888-7311-0FFF-4D40BCD9A78E}"/>
          </ac:spMkLst>
        </pc:spChg>
        <pc:spChg chg="mod">
          <ac:chgData name="Fabio Spaziani" userId="a4266648-d70e-4ec6-841a-7ce1e10c6416" providerId="ADAL" clId="{65B4B956-F185-4319-BA83-1A4E438FF2CD}" dt="2023-02-27T18:39:06.136" v="51" actId="34135"/>
          <ac:spMkLst>
            <pc:docMk/>
            <pc:sldMk cId="1864534645" sldId="262"/>
            <ac:spMk id="19" creationId="{C6CD11F2-6C4A-0B10-1941-810EDCB0A345}"/>
          </ac:spMkLst>
        </pc:spChg>
        <pc:spChg chg="del">
          <ac:chgData name="Fabio Spaziani" userId="a4266648-d70e-4ec6-841a-7ce1e10c6416" providerId="ADAL" clId="{65B4B956-F185-4319-BA83-1A4E438FF2CD}" dt="2023-02-27T18:39:02.739" v="50" actId="478"/>
          <ac:spMkLst>
            <pc:docMk/>
            <pc:sldMk cId="1864534645" sldId="262"/>
            <ac:spMk id="27" creationId="{54568277-3F25-E0B4-EDDF-4E4D9ACB262A}"/>
          </ac:spMkLst>
        </pc:spChg>
        <pc:spChg chg="del">
          <ac:chgData name="Fabio Spaziani" userId="a4266648-d70e-4ec6-841a-7ce1e10c6416" providerId="ADAL" clId="{65B4B956-F185-4319-BA83-1A4E438FF2CD}" dt="2023-02-27T18:39:02.739" v="50" actId="478"/>
          <ac:spMkLst>
            <pc:docMk/>
            <pc:sldMk cId="1864534645" sldId="262"/>
            <ac:spMk id="28" creationId="{9A4BB225-72A7-053D-C04D-5510481BAD85}"/>
          </ac:spMkLst>
        </pc:spChg>
        <pc:spChg chg="del">
          <ac:chgData name="Fabio Spaziani" userId="a4266648-d70e-4ec6-841a-7ce1e10c6416" providerId="ADAL" clId="{65B4B956-F185-4319-BA83-1A4E438FF2CD}" dt="2023-02-27T18:39:02.739" v="50" actId="478"/>
          <ac:spMkLst>
            <pc:docMk/>
            <pc:sldMk cId="1864534645" sldId="262"/>
            <ac:spMk id="29" creationId="{2F37495A-0134-4103-A7B2-6779282386DE}"/>
          </ac:spMkLst>
        </pc:spChg>
        <pc:spChg chg="del">
          <ac:chgData name="Fabio Spaziani" userId="a4266648-d70e-4ec6-841a-7ce1e10c6416" providerId="ADAL" clId="{65B4B956-F185-4319-BA83-1A4E438FF2CD}" dt="2023-02-27T18:39:02.739" v="50" actId="478"/>
          <ac:spMkLst>
            <pc:docMk/>
            <pc:sldMk cId="1864534645" sldId="262"/>
            <ac:spMk id="30" creationId="{F4B43480-F4F9-1F72-F9FD-CF138F1F9C42}"/>
          </ac:spMkLst>
        </pc:spChg>
        <pc:spChg chg="mod">
          <ac:chgData name="Fabio Spaziani" userId="a4266648-d70e-4ec6-841a-7ce1e10c6416" providerId="ADAL" clId="{65B4B956-F185-4319-BA83-1A4E438FF2CD}" dt="2023-02-27T18:39:19.296" v="54" actId="1076"/>
          <ac:spMkLst>
            <pc:docMk/>
            <pc:sldMk cId="1864534645" sldId="262"/>
            <ac:spMk id="40" creationId="{55D1B34E-C5F9-2E18-25CE-9603668AB79B}"/>
          </ac:spMkLst>
        </pc:spChg>
        <pc:spChg chg="mod">
          <ac:chgData name="Fabio Spaziani" userId="a4266648-d70e-4ec6-841a-7ce1e10c6416" providerId="ADAL" clId="{65B4B956-F185-4319-BA83-1A4E438FF2CD}" dt="2023-02-27T18:39:19.296" v="54" actId="1076"/>
          <ac:spMkLst>
            <pc:docMk/>
            <pc:sldMk cId="1864534645" sldId="262"/>
            <ac:spMk id="42" creationId="{492360FB-B907-AD8F-1D8D-4E7C642174DD}"/>
          </ac:spMkLst>
        </pc:spChg>
        <pc:spChg chg="mod">
          <ac:chgData name="Fabio Spaziani" userId="a4266648-d70e-4ec6-841a-7ce1e10c6416" providerId="ADAL" clId="{65B4B956-F185-4319-BA83-1A4E438FF2CD}" dt="2023-02-27T18:39:19.296" v="54" actId="1076"/>
          <ac:spMkLst>
            <pc:docMk/>
            <pc:sldMk cId="1864534645" sldId="262"/>
            <ac:spMk id="43" creationId="{0B3B49BC-BD22-EC3F-810A-C5432BAF0770}"/>
          </ac:spMkLst>
        </pc:spChg>
        <pc:spChg chg="mod">
          <ac:chgData name="Fabio Spaziani" userId="a4266648-d70e-4ec6-841a-7ce1e10c6416" providerId="ADAL" clId="{65B4B956-F185-4319-BA83-1A4E438FF2CD}" dt="2023-02-27T18:39:19.296" v="54" actId="1076"/>
          <ac:spMkLst>
            <pc:docMk/>
            <pc:sldMk cId="1864534645" sldId="262"/>
            <ac:spMk id="44" creationId="{52AA42A0-1C40-DAB1-15C4-2CBA084235D9}"/>
          </ac:spMkLst>
        </pc:spChg>
        <pc:spChg chg="mod">
          <ac:chgData name="Fabio Spaziani" userId="a4266648-d70e-4ec6-841a-7ce1e10c6416" providerId="ADAL" clId="{65B4B956-F185-4319-BA83-1A4E438FF2CD}" dt="2023-02-27T18:39:19.296" v="54" actId="1076"/>
          <ac:spMkLst>
            <pc:docMk/>
            <pc:sldMk cId="1864534645" sldId="262"/>
            <ac:spMk id="45" creationId="{06BC4103-B7D8-3DC2-7AB6-BD17D5B5EDD1}"/>
          </ac:spMkLst>
        </pc:spChg>
        <pc:spChg chg="mod">
          <ac:chgData name="Fabio Spaziani" userId="a4266648-d70e-4ec6-841a-7ce1e10c6416" providerId="ADAL" clId="{65B4B956-F185-4319-BA83-1A4E438FF2CD}" dt="2023-03-06T09:26:45.270" v="1498" actId="1038"/>
          <ac:spMkLst>
            <pc:docMk/>
            <pc:sldMk cId="1864534645" sldId="262"/>
            <ac:spMk id="49" creationId="{0FDFB599-3AB8-EADE-D0B2-52075FF4BC23}"/>
          </ac:spMkLst>
        </pc:spChg>
        <pc:spChg chg="add mod">
          <ac:chgData name="Fabio Spaziani" userId="a4266648-d70e-4ec6-841a-7ce1e10c6416" providerId="ADAL" clId="{65B4B956-F185-4319-BA83-1A4E438FF2CD}" dt="2023-03-06T09:26:45.270" v="1498" actId="1038"/>
          <ac:spMkLst>
            <pc:docMk/>
            <pc:sldMk cId="1864534645" sldId="262"/>
            <ac:spMk id="50" creationId="{E7AC58E4-7122-D8C1-8466-380933CAC633}"/>
          </ac:spMkLst>
        </pc:spChg>
        <pc:spChg chg="add mod">
          <ac:chgData name="Fabio Spaziani" userId="a4266648-d70e-4ec6-841a-7ce1e10c6416" providerId="ADAL" clId="{65B4B956-F185-4319-BA83-1A4E438FF2CD}" dt="2023-03-06T09:26:45.270" v="1498" actId="1038"/>
          <ac:spMkLst>
            <pc:docMk/>
            <pc:sldMk cId="1864534645" sldId="262"/>
            <ac:spMk id="51" creationId="{9D4FDC54-5FB7-08B7-D7BB-1E0224EEAB41}"/>
          </ac:spMkLst>
        </pc:spChg>
        <pc:spChg chg="add mod">
          <ac:chgData name="Fabio Spaziani" userId="a4266648-d70e-4ec6-841a-7ce1e10c6416" providerId="ADAL" clId="{65B4B956-F185-4319-BA83-1A4E438FF2CD}" dt="2023-03-06T09:26:45.270" v="1498" actId="1038"/>
          <ac:spMkLst>
            <pc:docMk/>
            <pc:sldMk cId="1864534645" sldId="262"/>
            <ac:spMk id="52" creationId="{3829E4B2-B906-02B0-D738-20F9F6BE1600}"/>
          </ac:spMkLst>
        </pc:spChg>
        <pc:spChg chg="add mod">
          <ac:chgData name="Fabio Spaziani" userId="a4266648-d70e-4ec6-841a-7ce1e10c6416" providerId="ADAL" clId="{65B4B956-F185-4319-BA83-1A4E438FF2CD}" dt="2023-03-06T09:26:45.270" v="1498" actId="1038"/>
          <ac:spMkLst>
            <pc:docMk/>
            <pc:sldMk cId="1864534645" sldId="262"/>
            <ac:spMk id="53" creationId="{4938339D-FDCC-858C-CC7A-5E4111FF1BD5}"/>
          </ac:spMkLst>
        </pc:spChg>
        <pc:spChg chg="mod">
          <ac:chgData name="Fabio Spaziani" userId="a4266648-d70e-4ec6-841a-7ce1e10c6416" providerId="ADAL" clId="{65B4B956-F185-4319-BA83-1A4E438FF2CD}" dt="2023-03-06T09:26:45.270" v="1498" actId="1038"/>
          <ac:spMkLst>
            <pc:docMk/>
            <pc:sldMk cId="1864534645" sldId="262"/>
            <ac:spMk id="58" creationId="{19CA9EC5-0709-FAA1-75EA-511AD13C150F}"/>
          </ac:spMkLst>
        </pc:spChg>
        <pc:spChg chg="mod">
          <ac:chgData name="Fabio Spaziani" userId="a4266648-d70e-4ec6-841a-7ce1e10c6416" providerId="ADAL" clId="{65B4B956-F185-4319-BA83-1A4E438FF2CD}" dt="2023-03-06T09:26:45.270" v="1498" actId="1038"/>
          <ac:spMkLst>
            <pc:docMk/>
            <pc:sldMk cId="1864534645" sldId="262"/>
            <ac:spMk id="63" creationId="{37717A29-B54B-6E41-BC00-8B6268E6887C}"/>
          </ac:spMkLst>
        </pc:spChg>
        <pc:spChg chg="mod">
          <ac:chgData name="Fabio Spaziani" userId="a4266648-d70e-4ec6-841a-7ce1e10c6416" providerId="ADAL" clId="{65B4B956-F185-4319-BA83-1A4E438FF2CD}" dt="2023-03-06T09:26:45.270" v="1498" actId="1038"/>
          <ac:spMkLst>
            <pc:docMk/>
            <pc:sldMk cId="1864534645" sldId="262"/>
            <ac:spMk id="513" creationId="{24035675-D0AF-EDE9-E078-21E41BCAA1CC}"/>
          </ac:spMkLst>
        </pc:spChg>
        <pc:spChg chg="mod">
          <ac:chgData name="Fabio Spaziani" userId="a4266648-d70e-4ec6-841a-7ce1e10c6416" providerId="ADAL" clId="{65B4B956-F185-4319-BA83-1A4E438FF2CD}" dt="2023-03-06T09:26:45.270" v="1498" actId="1038"/>
          <ac:spMkLst>
            <pc:docMk/>
            <pc:sldMk cId="1864534645" sldId="262"/>
            <ac:spMk id="515" creationId="{9A83727D-1F8E-8BC8-F903-D2EB43456AA6}"/>
          </ac:spMkLst>
        </pc:spChg>
        <pc:spChg chg="mod">
          <ac:chgData name="Fabio Spaziani" userId="a4266648-d70e-4ec6-841a-7ce1e10c6416" providerId="ADAL" clId="{65B4B956-F185-4319-BA83-1A4E438FF2CD}" dt="2023-03-06T09:26:45.270" v="1498" actId="1038"/>
          <ac:spMkLst>
            <pc:docMk/>
            <pc:sldMk cId="1864534645" sldId="262"/>
            <ac:spMk id="516" creationId="{3DA3D47F-545E-A1DA-A269-934783213646}"/>
          </ac:spMkLst>
        </pc:spChg>
        <pc:spChg chg="mod">
          <ac:chgData name="Fabio Spaziani" userId="a4266648-d70e-4ec6-841a-7ce1e10c6416" providerId="ADAL" clId="{65B4B956-F185-4319-BA83-1A4E438FF2CD}" dt="2023-03-06T09:26:45.270" v="1498" actId="1038"/>
          <ac:spMkLst>
            <pc:docMk/>
            <pc:sldMk cId="1864534645" sldId="262"/>
            <ac:spMk id="517" creationId="{25C72D24-C32A-A2A7-2089-6894900843C1}"/>
          </ac:spMkLst>
        </pc:spChg>
        <pc:spChg chg="mod">
          <ac:chgData name="Fabio Spaziani" userId="a4266648-d70e-4ec6-841a-7ce1e10c6416" providerId="ADAL" clId="{65B4B956-F185-4319-BA83-1A4E438FF2CD}" dt="2023-03-06T09:26:45.270" v="1498" actId="1038"/>
          <ac:spMkLst>
            <pc:docMk/>
            <pc:sldMk cId="1864534645" sldId="262"/>
            <ac:spMk id="518" creationId="{D7D34711-0194-C2A6-03CE-EF2B23FDD93E}"/>
          </ac:spMkLst>
        </pc:spChg>
        <pc:spChg chg="mod">
          <ac:chgData name="Fabio Spaziani" userId="a4266648-d70e-4ec6-841a-7ce1e10c6416" providerId="ADAL" clId="{65B4B956-F185-4319-BA83-1A4E438FF2CD}" dt="2023-02-27T18:42:06.907" v="79" actId="20577"/>
          <ac:spMkLst>
            <pc:docMk/>
            <pc:sldMk cId="1864534645" sldId="262"/>
            <ac:spMk id="562" creationId="{00000000-0000-0000-0000-000000000000}"/>
          </ac:spMkLst>
        </pc:spChg>
        <pc:grpChg chg="add del mod">
          <ac:chgData name="Fabio Spaziani" userId="a4266648-d70e-4ec6-841a-7ce1e10c6416" providerId="ADAL" clId="{65B4B956-F185-4319-BA83-1A4E438FF2CD}" dt="2023-02-27T18:39:49.161" v="64" actId="478"/>
          <ac:grpSpMkLst>
            <pc:docMk/>
            <pc:sldMk cId="1864534645" sldId="262"/>
            <ac:grpSpMk id="2" creationId="{B173A7A7-A617-C9CD-FEF6-2020FE0DECF4}"/>
          </ac:grpSpMkLst>
        </pc:grpChg>
        <pc:grpChg chg="add del mod">
          <ac:chgData name="Fabio Spaziani" userId="a4266648-d70e-4ec6-841a-7ce1e10c6416" providerId="ADAL" clId="{65B4B956-F185-4319-BA83-1A4E438FF2CD}" dt="2023-02-27T18:39:49.161" v="64" actId="478"/>
          <ac:grpSpMkLst>
            <pc:docMk/>
            <pc:sldMk cId="1864534645" sldId="262"/>
            <ac:grpSpMk id="5" creationId="{1E1172C6-288C-6AD8-CDD7-54E811E3E9AA}"/>
          </ac:grpSpMkLst>
        </pc:grpChg>
        <pc:grpChg chg="add del mod">
          <ac:chgData name="Fabio Spaziani" userId="a4266648-d70e-4ec6-841a-7ce1e10c6416" providerId="ADAL" clId="{65B4B956-F185-4319-BA83-1A4E438FF2CD}" dt="2023-02-27T18:39:49.161" v="64" actId="478"/>
          <ac:grpSpMkLst>
            <pc:docMk/>
            <pc:sldMk cId="1864534645" sldId="262"/>
            <ac:grpSpMk id="14" creationId="{A7880570-650D-6C87-CF4C-C9251B231676}"/>
          </ac:grpSpMkLst>
        </pc:grpChg>
        <pc:grpChg chg="mod">
          <ac:chgData name="Fabio Spaziani" userId="a4266648-d70e-4ec6-841a-7ce1e10c6416" providerId="ADAL" clId="{65B4B956-F185-4319-BA83-1A4E438FF2CD}" dt="2023-02-27T18:39:19.296" v="54" actId="1076"/>
          <ac:grpSpMkLst>
            <pc:docMk/>
            <pc:sldMk cId="1864534645" sldId="262"/>
            <ac:grpSpMk id="15" creationId="{3A5DDB40-8EEF-9969-9D2E-12A69448FD87}"/>
          </ac:grpSpMkLst>
        </pc:grpChg>
        <pc:grpChg chg="del">
          <ac:chgData name="Fabio Spaziani" userId="a4266648-d70e-4ec6-841a-7ce1e10c6416" providerId="ADAL" clId="{65B4B956-F185-4319-BA83-1A4E438FF2CD}" dt="2023-02-27T18:39:02.739" v="50" actId="478"/>
          <ac:grpSpMkLst>
            <pc:docMk/>
            <pc:sldMk cId="1864534645" sldId="262"/>
            <ac:grpSpMk id="23" creationId="{778E6686-ED2C-DE79-D5A8-17AB56DFBA1D}"/>
          </ac:grpSpMkLst>
        </pc:grpChg>
        <pc:grpChg chg="del">
          <ac:chgData name="Fabio Spaziani" userId="a4266648-d70e-4ec6-841a-7ce1e10c6416" providerId="ADAL" clId="{65B4B956-F185-4319-BA83-1A4E438FF2CD}" dt="2023-02-27T18:39:02.739" v="50" actId="478"/>
          <ac:grpSpMkLst>
            <pc:docMk/>
            <pc:sldMk cId="1864534645" sldId="262"/>
            <ac:grpSpMk id="31" creationId="{9FF5E0A3-09B6-F470-A516-B39D7D699FB3}"/>
          </ac:grpSpMkLst>
        </pc:grpChg>
        <pc:grpChg chg="del">
          <ac:chgData name="Fabio Spaziani" userId="a4266648-d70e-4ec6-841a-7ce1e10c6416" providerId="ADAL" clId="{65B4B956-F185-4319-BA83-1A4E438FF2CD}" dt="2023-02-27T18:39:02.739" v="50" actId="478"/>
          <ac:grpSpMkLst>
            <pc:docMk/>
            <pc:sldMk cId="1864534645" sldId="262"/>
            <ac:grpSpMk id="37" creationId="{D1530199-8455-5A58-BF39-6BBE037C553E}"/>
          </ac:grpSpMkLst>
        </pc:grpChg>
        <pc:grpChg chg="add del mod">
          <ac:chgData name="Fabio Spaziani" userId="a4266648-d70e-4ec6-841a-7ce1e10c6416" providerId="ADAL" clId="{65B4B956-F185-4319-BA83-1A4E438FF2CD}" dt="2023-02-27T18:39:49.161" v="64" actId="478"/>
          <ac:grpSpMkLst>
            <pc:docMk/>
            <pc:sldMk cId="1864534645" sldId="262"/>
            <ac:grpSpMk id="39" creationId="{EBAA34FD-2226-06C2-24F3-2DDCE19CBC4E}"/>
          </ac:grpSpMkLst>
        </pc:grpChg>
        <pc:grpChg chg="mod">
          <ac:chgData name="Fabio Spaziani" userId="a4266648-d70e-4ec6-841a-7ce1e10c6416" providerId="ADAL" clId="{65B4B956-F185-4319-BA83-1A4E438FF2CD}" dt="2023-02-27T18:39:19.296" v="54" actId="1076"/>
          <ac:grpSpMkLst>
            <pc:docMk/>
            <pc:sldMk cId="1864534645" sldId="262"/>
            <ac:grpSpMk id="41" creationId="{BACCEFA7-D263-BEA2-F38B-7DFC589D9FA0}"/>
          </ac:grpSpMkLst>
        </pc:grpChg>
        <pc:grpChg chg="add mod">
          <ac:chgData name="Fabio Spaziani" userId="a4266648-d70e-4ec6-841a-7ce1e10c6416" providerId="ADAL" clId="{65B4B956-F185-4319-BA83-1A4E438FF2CD}" dt="2023-03-06T09:26:45.270" v="1498" actId="1038"/>
          <ac:grpSpMkLst>
            <pc:docMk/>
            <pc:sldMk cId="1864534645" sldId="262"/>
            <ac:grpSpMk id="47" creationId="{74EFCBD8-6927-2BC8-C60A-A1BCC5F01F01}"/>
          </ac:grpSpMkLst>
        </pc:grpChg>
        <pc:grpChg chg="add mod">
          <ac:chgData name="Fabio Spaziani" userId="a4266648-d70e-4ec6-841a-7ce1e10c6416" providerId="ADAL" clId="{65B4B956-F185-4319-BA83-1A4E438FF2CD}" dt="2023-03-06T09:26:45.270" v="1498" actId="1038"/>
          <ac:grpSpMkLst>
            <pc:docMk/>
            <pc:sldMk cId="1864534645" sldId="262"/>
            <ac:grpSpMk id="54" creationId="{A50FF311-7DB6-EEE5-2357-AAC8103DA5B8}"/>
          </ac:grpSpMkLst>
        </pc:grpChg>
        <pc:grpChg chg="mod">
          <ac:chgData name="Fabio Spaziani" userId="a4266648-d70e-4ec6-841a-7ce1e10c6416" providerId="ADAL" clId="{65B4B956-F185-4319-BA83-1A4E438FF2CD}" dt="2023-03-06T09:26:45.270" v="1498" actId="1038"/>
          <ac:grpSpMkLst>
            <pc:docMk/>
            <pc:sldMk cId="1864534645" sldId="262"/>
            <ac:grpSpMk id="55" creationId="{B135049C-D7A4-112B-6004-DDD2C9655599}"/>
          </ac:grpSpMkLst>
        </pc:grpChg>
        <pc:grpChg chg="add mod">
          <ac:chgData name="Fabio Spaziani" userId="a4266648-d70e-4ec6-841a-7ce1e10c6416" providerId="ADAL" clId="{65B4B956-F185-4319-BA83-1A4E438FF2CD}" dt="2023-03-06T09:26:45.270" v="1498" actId="1038"/>
          <ac:grpSpMkLst>
            <pc:docMk/>
            <pc:sldMk cId="1864534645" sldId="262"/>
            <ac:grpSpMk id="59" creationId="{2FCB67F4-E956-6431-CFB4-E57D90D0A8E1}"/>
          </ac:grpSpMkLst>
        </pc:grpChg>
        <pc:grpChg chg="mod">
          <ac:chgData name="Fabio Spaziani" userId="a4266648-d70e-4ec6-841a-7ce1e10c6416" providerId="ADAL" clId="{65B4B956-F185-4319-BA83-1A4E438FF2CD}" dt="2023-03-06T09:26:45.270" v="1498" actId="1038"/>
          <ac:grpSpMkLst>
            <pc:docMk/>
            <pc:sldMk cId="1864534645" sldId="262"/>
            <ac:grpSpMk id="60" creationId="{4AD426DB-2088-824C-8B13-18503FC5ABC1}"/>
          </ac:grpSpMkLst>
        </pc:grpChg>
        <pc:grpChg chg="add del mod ord">
          <ac:chgData name="Fabio Spaziani" userId="a4266648-d70e-4ec6-841a-7ce1e10c6416" providerId="ADAL" clId="{65B4B956-F185-4319-BA83-1A4E438FF2CD}" dt="2023-03-06T09:28:57.224" v="1513" actId="478"/>
          <ac:grpSpMkLst>
            <pc:docMk/>
            <pc:sldMk cId="1864534645" sldId="262"/>
            <ac:grpSpMk id="512" creationId="{D294D212-A8DB-A86B-4FC6-1DC351049BAA}"/>
          </ac:grpSpMkLst>
        </pc:grpChg>
        <pc:grpChg chg="mod">
          <ac:chgData name="Fabio Spaziani" userId="a4266648-d70e-4ec6-841a-7ce1e10c6416" providerId="ADAL" clId="{65B4B956-F185-4319-BA83-1A4E438FF2CD}" dt="2023-03-06T09:26:45.270" v="1498" actId="1038"/>
          <ac:grpSpMkLst>
            <pc:docMk/>
            <pc:sldMk cId="1864534645" sldId="262"/>
            <ac:grpSpMk id="514" creationId="{40FA022E-EA07-7ACC-8501-DF57803C371B}"/>
          </ac:grpSpMkLst>
        </pc:grpChg>
        <pc:picChg chg="add mod">
          <ac:chgData name="Fabio Spaziani" userId="a4266648-d70e-4ec6-841a-7ce1e10c6416" providerId="ADAL" clId="{65B4B956-F185-4319-BA83-1A4E438FF2CD}" dt="2023-03-06T09:29:18.820" v="1520" actId="1076"/>
          <ac:picMkLst>
            <pc:docMk/>
            <pc:sldMk cId="1864534645" sldId="262"/>
            <ac:picMk id="3" creationId="{8AEF4F51-04E6-4F87-1206-23DF9E0E4A4B}"/>
          </ac:picMkLst>
        </pc:picChg>
        <pc:picChg chg="mod">
          <ac:chgData name="Fabio Spaziani" userId="a4266648-d70e-4ec6-841a-7ce1e10c6416" providerId="ADAL" clId="{65B4B956-F185-4319-BA83-1A4E438FF2CD}" dt="2023-02-27T18:39:19.296" v="54" actId="1076"/>
          <ac:picMkLst>
            <pc:docMk/>
            <pc:sldMk cId="1864534645" sldId="262"/>
            <ac:picMk id="3" creationId="{F57B9DA3-5DCC-FC2E-B293-B55921F2380B}"/>
          </ac:picMkLst>
        </pc:picChg>
        <pc:picChg chg="mod">
          <ac:chgData name="Fabio Spaziani" userId="a4266648-d70e-4ec6-841a-7ce1e10c6416" providerId="ADAL" clId="{65B4B956-F185-4319-BA83-1A4E438FF2CD}" dt="2023-02-27T18:39:19.296" v="54" actId="1076"/>
          <ac:picMkLst>
            <pc:docMk/>
            <pc:sldMk cId="1864534645" sldId="262"/>
            <ac:picMk id="6" creationId="{E0880B1B-13C1-8F0C-927B-F1E51FBD826C}"/>
          </ac:picMkLst>
        </pc:picChg>
        <pc:picChg chg="add mod">
          <ac:chgData name="Fabio Spaziani" userId="a4266648-d70e-4ec6-841a-7ce1e10c6416" providerId="ADAL" clId="{65B4B956-F185-4319-BA83-1A4E438FF2CD}" dt="2023-03-06T09:27:13.597" v="1504" actId="1076"/>
          <ac:picMkLst>
            <pc:docMk/>
            <pc:sldMk cId="1864534645" sldId="262"/>
            <ac:picMk id="12" creationId="{EC9016AD-86AD-37D5-DC5D-F0AE7935EBA6}"/>
          </ac:picMkLst>
        </pc:picChg>
        <pc:picChg chg="mod">
          <ac:chgData name="Fabio Spaziani" userId="a4266648-d70e-4ec6-841a-7ce1e10c6416" providerId="ADAL" clId="{65B4B956-F185-4319-BA83-1A4E438FF2CD}" dt="2023-02-27T18:39:19.296" v="54" actId="1076"/>
          <ac:picMkLst>
            <pc:docMk/>
            <pc:sldMk cId="1864534645" sldId="262"/>
            <ac:picMk id="16" creationId="{B14200F1-AF6C-9ADB-D69C-9D90F71816BA}"/>
          </ac:picMkLst>
        </pc:picChg>
        <pc:picChg chg="mod">
          <ac:chgData name="Fabio Spaziani" userId="a4266648-d70e-4ec6-841a-7ce1e10c6416" providerId="ADAL" clId="{65B4B956-F185-4319-BA83-1A4E438FF2CD}" dt="2023-02-27T18:39:19.296" v="54" actId="1076"/>
          <ac:picMkLst>
            <pc:docMk/>
            <pc:sldMk cId="1864534645" sldId="262"/>
            <ac:picMk id="17" creationId="{A8498311-0234-EA45-BC12-26C0D2249B2F}"/>
          </ac:picMkLst>
        </pc:picChg>
        <pc:picChg chg="del">
          <ac:chgData name="Fabio Spaziani" userId="a4266648-d70e-4ec6-841a-7ce1e10c6416" providerId="ADAL" clId="{65B4B956-F185-4319-BA83-1A4E438FF2CD}" dt="2023-02-27T18:38:36.234" v="47" actId="478"/>
          <ac:picMkLst>
            <pc:docMk/>
            <pc:sldMk cId="1864534645" sldId="262"/>
            <ac:picMk id="26" creationId="{6558E49A-31D7-3BE0-2B44-C5338E467807}"/>
          </ac:picMkLst>
        </pc:picChg>
        <pc:picChg chg="add del mod">
          <ac:chgData name="Fabio Spaziani" userId="a4266648-d70e-4ec6-841a-7ce1e10c6416" providerId="ADAL" clId="{65B4B956-F185-4319-BA83-1A4E438FF2CD}" dt="2023-02-27T18:39:49.161" v="64" actId="478"/>
          <ac:picMkLst>
            <pc:docMk/>
            <pc:sldMk cId="1864534645" sldId="262"/>
            <ac:picMk id="38" creationId="{1849FBE8-D812-78C5-4592-BB3F1D26BE7B}"/>
          </ac:picMkLst>
        </pc:picChg>
        <pc:picChg chg="add del mod">
          <ac:chgData name="Fabio Spaziani" userId="a4266648-d70e-4ec6-841a-7ce1e10c6416" providerId="ADAL" clId="{65B4B956-F185-4319-BA83-1A4E438FF2CD}" dt="2023-02-27T18:39:49.161" v="64" actId="478"/>
          <ac:picMkLst>
            <pc:docMk/>
            <pc:sldMk cId="1864534645" sldId="262"/>
            <ac:picMk id="46" creationId="{83C7D01E-25F7-51C1-A90B-2EC3B1382268}"/>
          </ac:picMkLst>
        </pc:picChg>
        <pc:picChg chg="mod">
          <ac:chgData name="Fabio Spaziani" userId="a4266648-d70e-4ec6-841a-7ce1e10c6416" providerId="ADAL" clId="{65B4B956-F185-4319-BA83-1A4E438FF2CD}" dt="2023-03-06T09:26:45.270" v="1498" actId="1038"/>
          <ac:picMkLst>
            <pc:docMk/>
            <pc:sldMk cId="1864534645" sldId="262"/>
            <ac:picMk id="48" creationId="{4801DD81-78E7-9AE3-BAD8-B28312BC2DF8}"/>
          </ac:picMkLst>
        </pc:picChg>
        <pc:picChg chg="mod">
          <ac:chgData name="Fabio Spaziani" userId="a4266648-d70e-4ec6-841a-7ce1e10c6416" providerId="ADAL" clId="{65B4B956-F185-4319-BA83-1A4E438FF2CD}" dt="2023-03-06T09:26:45.270" v="1498" actId="1038"/>
          <ac:picMkLst>
            <pc:docMk/>
            <pc:sldMk cId="1864534645" sldId="262"/>
            <ac:picMk id="56" creationId="{8FF75AA3-3C6A-0E9F-4465-A14E9F035B3C}"/>
          </ac:picMkLst>
        </pc:picChg>
        <pc:picChg chg="mod">
          <ac:chgData name="Fabio Spaziani" userId="a4266648-d70e-4ec6-841a-7ce1e10c6416" providerId="ADAL" clId="{65B4B956-F185-4319-BA83-1A4E438FF2CD}" dt="2023-03-06T09:26:45.270" v="1498" actId="1038"/>
          <ac:picMkLst>
            <pc:docMk/>
            <pc:sldMk cId="1864534645" sldId="262"/>
            <ac:picMk id="57" creationId="{812C5273-33F8-D57F-9F65-F83CBCC17261}"/>
          </ac:picMkLst>
        </pc:picChg>
        <pc:picChg chg="mod">
          <ac:chgData name="Fabio Spaziani" userId="a4266648-d70e-4ec6-841a-7ce1e10c6416" providerId="ADAL" clId="{65B4B956-F185-4319-BA83-1A4E438FF2CD}" dt="2023-03-06T09:26:45.270" v="1498" actId="1038"/>
          <ac:picMkLst>
            <pc:docMk/>
            <pc:sldMk cId="1864534645" sldId="262"/>
            <ac:picMk id="61" creationId="{E2795F66-5AC1-30D3-928A-3D20EB80DAA5}"/>
          </ac:picMkLst>
        </pc:picChg>
        <pc:picChg chg="mod">
          <ac:chgData name="Fabio Spaziani" userId="a4266648-d70e-4ec6-841a-7ce1e10c6416" providerId="ADAL" clId="{65B4B956-F185-4319-BA83-1A4E438FF2CD}" dt="2023-03-06T09:26:45.270" v="1498" actId="1038"/>
          <ac:picMkLst>
            <pc:docMk/>
            <pc:sldMk cId="1864534645" sldId="262"/>
            <ac:picMk id="62" creationId="{50131A76-79EF-576C-6979-8CF8D31FB2EC}"/>
          </ac:picMkLst>
        </pc:picChg>
        <pc:picChg chg="add mod">
          <ac:chgData name="Fabio Spaziani" userId="a4266648-d70e-4ec6-841a-7ce1e10c6416" providerId="ADAL" clId="{65B4B956-F185-4319-BA83-1A4E438FF2CD}" dt="2023-03-06T09:26:45.270" v="1498" actId="1038"/>
          <ac:picMkLst>
            <pc:docMk/>
            <pc:sldMk cId="1864534645" sldId="262"/>
            <ac:picMk id="519" creationId="{1515136C-7C2F-D24D-77F5-83C44BD2A712}"/>
          </ac:picMkLst>
        </pc:picChg>
      </pc:sldChg>
      <pc:sldChg chg="addSp delSp modSp add mod modTransition modAnim">
        <pc:chgData name="Fabio Spaziani" userId="a4266648-d70e-4ec6-841a-7ce1e10c6416" providerId="ADAL" clId="{65B4B956-F185-4319-BA83-1A4E438FF2CD}" dt="2023-03-07T20:35:20.887" v="1754"/>
        <pc:sldMkLst>
          <pc:docMk/>
          <pc:sldMk cId="1317341872" sldId="263"/>
        </pc:sldMkLst>
        <pc:spChg chg="add del">
          <ac:chgData name="Fabio Spaziani" userId="a4266648-d70e-4ec6-841a-7ce1e10c6416" providerId="ADAL" clId="{65B4B956-F185-4319-BA83-1A4E438FF2CD}" dt="2023-02-27T18:42:23.840" v="82" actId="478"/>
          <ac:spMkLst>
            <pc:docMk/>
            <pc:sldMk cId="1317341872" sldId="263"/>
            <ac:spMk id="13" creationId="{FBFD3739-608D-8AC2-0186-D1EA28C42B52}"/>
          </ac:spMkLst>
        </pc:spChg>
        <pc:spChg chg="add del mod">
          <ac:chgData name="Fabio Spaziani" userId="a4266648-d70e-4ec6-841a-7ce1e10c6416" providerId="ADAL" clId="{65B4B956-F185-4319-BA83-1A4E438FF2CD}" dt="2023-02-27T18:43:04.103" v="87" actId="14100"/>
          <ac:spMkLst>
            <pc:docMk/>
            <pc:sldMk cId="1317341872" sldId="263"/>
            <ac:spMk id="19" creationId="{C6CD11F2-6C4A-0B10-1941-810EDCB0A345}"/>
          </ac:spMkLst>
        </pc:spChg>
        <pc:spChg chg="add del">
          <ac:chgData name="Fabio Spaziani" userId="a4266648-d70e-4ec6-841a-7ce1e10c6416" providerId="ADAL" clId="{65B4B956-F185-4319-BA83-1A4E438FF2CD}" dt="2023-02-27T18:42:23.840" v="82" actId="478"/>
          <ac:spMkLst>
            <pc:docMk/>
            <pc:sldMk cId="1317341872" sldId="263"/>
            <ac:spMk id="50" creationId="{E7AC58E4-7122-D8C1-8466-380933CAC633}"/>
          </ac:spMkLst>
        </pc:spChg>
        <pc:spChg chg="add del">
          <ac:chgData name="Fabio Spaziani" userId="a4266648-d70e-4ec6-841a-7ce1e10c6416" providerId="ADAL" clId="{65B4B956-F185-4319-BA83-1A4E438FF2CD}" dt="2023-02-27T18:42:23.840" v="82" actId="478"/>
          <ac:spMkLst>
            <pc:docMk/>
            <pc:sldMk cId="1317341872" sldId="263"/>
            <ac:spMk id="51" creationId="{9D4FDC54-5FB7-08B7-D7BB-1E0224EEAB41}"/>
          </ac:spMkLst>
        </pc:spChg>
        <pc:spChg chg="add del">
          <ac:chgData name="Fabio Spaziani" userId="a4266648-d70e-4ec6-841a-7ce1e10c6416" providerId="ADAL" clId="{65B4B956-F185-4319-BA83-1A4E438FF2CD}" dt="2023-02-27T18:42:23.840" v="82" actId="478"/>
          <ac:spMkLst>
            <pc:docMk/>
            <pc:sldMk cId="1317341872" sldId="263"/>
            <ac:spMk id="52" creationId="{3829E4B2-B906-02B0-D738-20F9F6BE1600}"/>
          </ac:spMkLst>
        </pc:spChg>
        <pc:spChg chg="add del">
          <ac:chgData name="Fabio Spaziani" userId="a4266648-d70e-4ec6-841a-7ce1e10c6416" providerId="ADAL" clId="{65B4B956-F185-4319-BA83-1A4E438FF2CD}" dt="2023-02-27T18:42:23.840" v="82" actId="478"/>
          <ac:spMkLst>
            <pc:docMk/>
            <pc:sldMk cId="1317341872" sldId="263"/>
            <ac:spMk id="53" creationId="{4938339D-FDCC-858C-CC7A-5E4111FF1BD5}"/>
          </ac:spMkLst>
        </pc:spChg>
        <pc:spChg chg="mod">
          <ac:chgData name="Fabio Spaziani" userId="a4266648-d70e-4ec6-841a-7ce1e10c6416" providerId="ADAL" clId="{65B4B956-F185-4319-BA83-1A4E438FF2CD}" dt="2023-02-27T18:40:35.568" v="72"/>
          <ac:spMkLst>
            <pc:docMk/>
            <pc:sldMk cId="1317341872" sldId="263"/>
            <ac:spMk id="562" creationId="{00000000-0000-0000-0000-000000000000}"/>
          </ac:spMkLst>
        </pc:spChg>
        <pc:grpChg chg="add del">
          <ac:chgData name="Fabio Spaziani" userId="a4266648-d70e-4ec6-841a-7ce1e10c6416" providerId="ADAL" clId="{65B4B956-F185-4319-BA83-1A4E438FF2CD}" dt="2023-02-27T18:42:23.840" v="82" actId="478"/>
          <ac:grpSpMkLst>
            <pc:docMk/>
            <pc:sldMk cId="1317341872" sldId="263"/>
            <ac:grpSpMk id="47" creationId="{74EFCBD8-6927-2BC8-C60A-A1BCC5F01F01}"/>
          </ac:grpSpMkLst>
        </pc:grpChg>
        <pc:grpChg chg="add del">
          <ac:chgData name="Fabio Spaziani" userId="a4266648-d70e-4ec6-841a-7ce1e10c6416" providerId="ADAL" clId="{65B4B956-F185-4319-BA83-1A4E438FF2CD}" dt="2023-02-27T18:42:23.840" v="82" actId="478"/>
          <ac:grpSpMkLst>
            <pc:docMk/>
            <pc:sldMk cId="1317341872" sldId="263"/>
            <ac:grpSpMk id="54" creationId="{A50FF311-7DB6-EEE5-2357-AAC8103DA5B8}"/>
          </ac:grpSpMkLst>
        </pc:grpChg>
        <pc:grpChg chg="add del">
          <ac:chgData name="Fabio Spaziani" userId="a4266648-d70e-4ec6-841a-7ce1e10c6416" providerId="ADAL" clId="{65B4B956-F185-4319-BA83-1A4E438FF2CD}" dt="2023-02-27T18:42:23.840" v="82" actId="478"/>
          <ac:grpSpMkLst>
            <pc:docMk/>
            <pc:sldMk cId="1317341872" sldId="263"/>
            <ac:grpSpMk id="59" creationId="{2FCB67F4-E956-6431-CFB4-E57D90D0A8E1}"/>
          </ac:grpSpMkLst>
        </pc:grpChg>
        <pc:grpChg chg="add del">
          <ac:chgData name="Fabio Spaziani" userId="a4266648-d70e-4ec6-841a-7ce1e10c6416" providerId="ADAL" clId="{65B4B956-F185-4319-BA83-1A4E438FF2CD}" dt="2023-02-27T18:42:23.840" v="82" actId="478"/>
          <ac:grpSpMkLst>
            <pc:docMk/>
            <pc:sldMk cId="1317341872" sldId="263"/>
            <ac:grpSpMk id="512" creationId="{D294D212-A8DB-A86B-4FC6-1DC351049BAA}"/>
          </ac:grpSpMkLst>
        </pc:grpChg>
        <pc:picChg chg="add del mod">
          <ac:chgData name="Fabio Spaziani" userId="a4266648-d70e-4ec6-841a-7ce1e10c6416" providerId="ADAL" clId="{65B4B956-F185-4319-BA83-1A4E438FF2CD}" dt="2023-02-27T18:43:06.355" v="88" actId="478"/>
          <ac:picMkLst>
            <pc:docMk/>
            <pc:sldMk cId="1317341872" sldId="263"/>
            <ac:picMk id="2" creationId="{D29EEA5B-DB04-4FAA-B6BD-22DB61D4E94D}"/>
          </ac:picMkLst>
        </pc:picChg>
        <pc:picChg chg="add del">
          <ac:chgData name="Fabio Spaziani" userId="a4266648-d70e-4ec6-841a-7ce1e10c6416" providerId="ADAL" clId="{65B4B956-F185-4319-BA83-1A4E438FF2CD}" dt="2023-02-27T18:42:23.840" v="82" actId="478"/>
          <ac:picMkLst>
            <pc:docMk/>
            <pc:sldMk cId="1317341872" sldId="263"/>
            <ac:picMk id="12" creationId="{EC9016AD-86AD-37D5-DC5D-F0AE7935EBA6}"/>
          </ac:picMkLst>
        </pc:picChg>
        <pc:picChg chg="add del">
          <ac:chgData name="Fabio Spaziani" userId="a4266648-d70e-4ec6-841a-7ce1e10c6416" providerId="ADAL" clId="{65B4B956-F185-4319-BA83-1A4E438FF2CD}" dt="2023-02-27T18:42:23.840" v="82" actId="478"/>
          <ac:picMkLst>
            <pc:docMk/>
            <pc:sldMk cId="1317341872" sldId="263"/>
            <ac:picMk id="519" creationId="{1515136C-7C2F-D24D-77F5-83C44BD2A712}"/>
          </ac:picMkLst>
        </pc:picChg>
        <pc:picChg chg="add mod">
          <ac:chgData name="Fabio Spaziani" userId="a4266648-d70e-4ec6-841a-7ce1e10c6416" providerId="ADAL" clId="{65B4B956-F185-4319-BA83-1A4E438FF2CD}" dt="2023-02-27T18:43:12.838" v="91" actId="1076"/>
          <ac:picMkLst>
            <pc:docMk/>
            <pc:sldMk cId="1317341872" sldId="263"/>
            <ac:picMk id="1026" creationId="{20B040A1-D166-2C8C-95BF-17F2A7A6794D}"/>
          </ac:picMkLst>
        </pc:picChg>
      </pc:sldChg>
      <pc:sldChg chg="addSp delSp modSp add mod modTransition modAnim">
        <pc:chgData name="Fabio Spaziani" userId="a4266648-d70e-4ec6-841a-7ce1e10c6416" providerId="ADAL" clId="{65B4B956-F185-4319-BA83-1A4E438FF2CD}" dt="2023-03-07T20:36:24.627" v="1758"/>
        <pc:sldMkLst>
          <pc:docMk/>
          <pc:sldMk cId="3810288752" sldId="264"/>
        </pc:sldMkLst>
        <pc:spChg chg="add mod">
          <ac:chgData name="Fabio Spaziani" userId="a4266648-d70e-4ec6-841a-7ce1e10c6416" providerId="ADAL" clId="{65B4B956-F185-4319-BA83-1A4E438FF2CD}" dt="2023-02-27T18:57:24.804" v="268" actId="1036"/>
          <ac:spMkLst>
            <pc:docMk/>
            <pc:sldMk cId="3810288752" sldId="264"/>
            <ac:spMk id="2" creationId="{451F9D5A-4A89-3FCC-8198-CEC12954F424}"/>
          </ac:spMkLst>
        </pc:spChg>
        <pc:spChg chg="add mod">
          <ac:chgData name="Fabio Spaziani" userId="a4266648-d70e-4ec6-841a-7ce1e10c6416" providerId="ADAL" clId="{65B4B956-F185-4319-BA83-1A4E438FF2CD}" dt="2023-02-27T18:57:24.804" v="268" actId="1036"/>
          <ac:spMkLst>
            <pc:docMk/>
            <pc:sldMk cId="3810288752" sldId="264"/>
            <ac:spMk id="3" creationId="{A1534E71-8057-E748-E67B-36841021431B}"/>
          </ac:spMkLst>
        </pc:spChg>
        <pc:spChg chg="add mod">
          <ac:chgData name="Fabio Spaziani" userId="a4266648-d70e-4ec6-841a-7ce1e10c6416" providerId="ADAL" clId="{65B4B956-F185-4319-BA83-1A4E438FF2CD}" dt="2023-02-27T18:57:24.804" v="268" actId="1036"/>
          <ac:spMkLst>
            <pc:docMk/>
            <pc:sldMk cId="3810288752" sldId="264"/>
            <ac:spMk id="5" creationId="{11A434CF-3127-6F44-E25E-89F6C0708AD9}"/>
          </ac:spMkLst>
        </pc:spChg>
        <pc:spChg chg="add mod">
          <ac:chgData name="Fabio Spaziani" userId="a4266648-d70e-4ec6-841a-7ce1e10c6416" providerId="ADAL" clId="{65B4B956-F185-4319-BA83-1A4E438FF2CD}" dt="2023-02-27T18:57:33.973" v="270" actId="14100"/>
          <ac:spMkLst>
            <pc:docMk/>
            <pc:sldMk cId="3810288752" sldId="264"/>
            <ac:spMk id="6" creationId="{DB108C1B-2A3C-E574-AB66-922AE477550D}"/>
          </ac:spMkLst>
        </pc:spChg>
        <pc:spChg chg="mod">
          <ac:chgData name="Fabio Spaziani" userId="a4266648-d70e-4ec6-841a-7ce1e10c6416" providerId="ADAL" clId="{65B4B956-F185-4319-BA83-1A4E438FF2CD}" dt="2023-03-06T18:21:04.569" v="1686" actId="21"/>
          <ac:spMkLst>
            <pc:docMk/>
            <pc:sldMk cId="3810288752" sldId="264"/>
            <ac:spMk id="19" creationId="{C6CD11F2-6C4A-0B10-1941-810EDCB0A345}"/>
          </ac:spMkLst>
        </pc:spChg>
        <pc:spChg chg="add mod">
          <ac:chgData name="Fabio Spaziani" userId="a4266648-d70e-4ec6-841a-7ce1e10c6416" providerId="ADAL" clId="{65B4B956-F185-4319-BA83-1A4E438FF2CD}" dt="2023-02-27T18:57:24.804" v="268" actId="1036"/>
          <ac:spMkLst>
            <pc:docMk/>
            <pc:sldMk cId="3810288752" sldId="264"/>
            <ac:spMk id="21" creationId="{1BB03587-8C91-E567-BF5E-BAC93CBCF455}"/>
          </ac:spMkLst>
        </pc:spChg>
        <pc:spChg chg="add mod">
          <ac:chgData name="Fabio Spaziani" userId="a4266648-d70e-4ec6-841a-7ce1e10c6416" providerId="ADAL" clId="{65B4B956-F185-4319-BA83-1A4E438FF2CD}" dt="2023-02-27T18:57:24.804" v="268" actId="1036"/>
          <ac:spMkLst>
            <pc:docMk/>
            <pc:sldMk cId="3810288752" sldId="264"/>
            <ac:spMk id="24" creationId="{3B205A59-61FB-F3B0-28C9-FAA276CA9C94}"/>
          </ac:spMkLst>
        </pc:spChg>
        <pc:spChg chg="add mod">
          <ac:chgData name="Fabio Spaziani" userId="a4266648-d70e-4ec6-841a-7ce1e10c6416" providerId="ADAL" clId="{65B4B956-F185-4319-BA83-1A4E438FF2CD}" dt="2023-02-27T18:57:24.804" v="268" actId="1036"/>
          <ac:spMkLst>
            <pc:docMk/>
            <pc:sldMk cId="3810288752" sldId="264"/>
            <ac:spMk id="25" creationId="{4F5DA1FF-41C6-9109-31A2-41F9FC71CCF4}"/>
          </ac:spMkLst>
        </pc:spChg>
        <pc:spChg chg="add mod">
          <ac:chgData name="Fabio Spaziani" userId="a4266648-d70e-4ec6-841a-7ce1e10c6416" providerId="ADAL" clId="{65B4B956-F185-4319-BA83-1A4E438FF2CD}" dt="2023-02-27T18:57:24.804" v="268" actId="1036"/>
          <ac:spMkLst>
            <pc:docMk/>
            <pc:sldMk cId="3810288752" sldId="264"/>
            <ac:spMk id="26" creationId="{9DCBF7D0-C7C4-256E-8D19-76E332A1655D}"/>
          </ac:spMkLst>
        </pc:spChg>
        <pc:spChg chg="add mod">
          <ac:chgData name="Fabio Spaziani" userId="a4266648-d70e-4ec6-841a-7ce1e10c6416" providerId="ADAL" clId="{65B4B956-F185-4319-BA83-1A4E438FF2CD}" dt="2023-02-27T18:57:24.804" v="268" actId="1036"/>
          <ac:spMkLst>
            <pc:docMk/>
            <pc:sldMk cId="3810288752" sldId="264"/>
            <ac:spMk id="27" creationId="{849BB157-1AC8-3476-A2BA-D90A68BBC798}"/>
          </ac:spMkLst>
        </pc:spChg>
        <pc:spChg chg="add mod">
          <ac:chgData name="Fabio Spaziani" userId="a4266648-d70e-4ec6-841a-7ce1e10c6416" providerId="ADAL" clId="{65B4B956-F185-4319-BA83-1A4E438FF2CD}" dt="2023-02-27T18:57:24.804" v="268" actId="1036"/>
          <ac:spMkLst>
            <pc:docMk/>
            <pc:sldMk cId="3810288752" sldId="264"/>
            <ac:spMk id="28" creationId="{B18AADEF-129F-D52D-FCA2-9C6FAD4073E9}"/>
          </ac:spMkLst>
        </pc:spChg>
        <pc:spChg chg="add mod">
          <ac:chgData name="Fabio Spaziani" userId="a4266648-d70e-4ec6-841a-7ce1e10c6416" providerId="ADAL" clId="{65B4B956-F185-4319-BA83-1A4E438FF2CD}" dt="2023-02-27T18:57:24.804" v="268" actId="1036"/>
          <ac:spMkLst>
            <pc:docMk/>
            <pc:sldMk cId="3810288752" sldId="264"/>
            <ac:spMk id="29" creationId="{840647EF-6DB2-01B5-8674-0E674F4786EE}"/>
          </ac:spMkLst>
        </pc:spChg>
        <pc:spChg chg="add mod">
          <ac:chgData name="Fabio Spaziani" userId="a4266648-d70e-4ec6-841a-7ce1e10c6416" providerId="ADAL" clId="{65B4B956-F185-4319-BA83-1A4E438FF2CD}" dt="2023-02-27T18:57:24.804" v="268" actId="1036"/>
          <ac:spMkLst>
            <pc:docMk/>
            <pc:sldMk cId="3810288752" sldId="264"/>
            <ac:spMk id="31" creationId="{FC1F774E-5744-FC6C-5E49-47D65D756262}"/>
          </ac:spMkLst>
        </pc:spChg>
        <pc:spChg chg="add mod">
          <ac:chgData name="Fabio Spaziani" userId="a4266648-d70e-4ec6-841a-7ce1e10c6416" providerId="ADAL" clId="{65B4B956-F185-4319-BA83-1A4E438FF2CD}" dt="2023-03-06T18:22:14.130" v="1713" actId="2711"/>
          <ac:spMkLst>
            <pc:docMk/>
            <pc:sldMk cId="3810288752" sldId="264"/>
            <ac:spMk id="32" creationId="{80D1DF6F-2721-6FB6-D51B-2B309E7B9B68}"/>
          </ac:spMkLst>
        </pc:spChg>
        <pc:spChg chg="mod">
          <ac:chgData name="Fabio Spaziani" userId="a4266648-d70e-4ec6-841a-7ce1e10c6416" providerId="ADAL" clId="{65B4B956-F185-4319-BA83-1A4E438FF2CD}" dt="2023-02-27T18:43:38.624" v="96" actId="113"/>
          <ac:spMkLst>
            <pc:docMk/>
            <pc:sldMk cId="3810288752" sldId="264"/>
            <ac:spMk id="562" creationId="{00000000-0000-0000-0000-000000000000}"/>
          </ac:spMkLst>
        </pc:spChg>
        <pc:graphicFrameChg chg="add mod">
          <ac:chgData name="Fabio Spaziani" userId="a4266648-d70e-4ec6-841a-7ce1e10c6416" providerId="ADAL" clId="{65B4B956-F185-4319-BA83-1A4E438FF2CD}" dt="2023-02-27T18:57:24.804" v="268" actId="1036"/>
          <ac:graphicFrameMkLst>
            <pc:docMk/>
            <pc:sldMk cId="3810288752" sldId="264"/>
            <ac:graphicFrameMk id="23" creationId="{5A409819-0872-0D2C-4870-58DF6AE0FEE0}"/>
          </ac:graphicFrameMkLst>
        </pc:graphicFrameChg>
        <pc:graphicFrameChg chg="add mod">
          <ac:chgData name="Fabio Spaziani" userId="a4266648-d70e-4ec6-841a-7ce1e10c6416" providerId="ADAL" clId="{65B4B956-F185-4319-BA83-1A4E438FF2CD}" dt="2023-02-27T18:57:24.804" v="268" actId="1036"/>
          <ac:graphicFrameMkLst>
            <pc:docMk/>
            <pc:sldMk cId="3810288752" sldId="264"/>
            <ac:graphicFrameMk id="30" creationId="{C702CA97-A6A3-174F-8057-35F586D6F086}"/>
          </ac:graphicFrameMkLst>
        </pc:graphicFrameChg>
        <pc:picChg chg="add mod">
          <ac:chgData name="Fabio Spaziani" userId="a4266648-d70e-4ec6-841a-7ce1e10c6416" providerId="ADAL" clId="{65B4B956-F185-4319-BA83-1A4E438FF2CD}" dt="2023-02-27T18:57:24.804" v="268" actId="1036"/>
          <ac:picMkLst>
            <pc:docMk/>
            <pc:sldMk cId="3810288752" sldId="264"/>
            <ac:picMk id="7" creationId="{D050F693-1208-CE4F-8A9B-211D5F4AC2FD}"/>
          </ac:picMkLst>
        </pc:picChg>
        <pc:picChg chg="add mod">
          <ac:chgData name="Fabio Spaziani" userId="a4266648-d70e-4ec6-841a-7ce1e10c6416" providerId="ADAL" clId="{65B4B956-F185-4319-BA83-1A4E438FF2CD}" dt="2023-02-27T18:57:24.804" v="268" actId="1036"/>
          <ac:picMkLst>
            <pc:docMk/>
            <pc:sldMk cId="3810288752" sldId="264"/>
            <ac:picMk id="8" creationId="{89A1AC39-DCF6-A025-D50D-A36A91E1BEEC}"/>
          </ac:picMkLst>
        </pc:picChg>
        <pc:picChg chg="add mod">
          <ac:chgData name="Fabio Spaziani" userId="a4266648-d70e-4ec6-841a-7ce1e10c6416" providerId="ADAL" clId="{65B4B956-F185-4319-BA83-1A4E438FF2CD}" dt="2023-02-27T18:57:24.804" v="268" actId="1036"/>
          <ac:picMkLst>
            <pc:docMk/>
            <pc:sldMk cId="3810288752" sldId="264"/>
            <ac:picMk id="9" creationId="{EF4A22F6-EC1E-A894-9AE3-E02743897CD5}"/>
          </ac:picMkLst>
        </pc:picChg>
        <pc:picChg chg="add mod">
          <ac:chgData name="Fabio Spaziani" userId="a4266648-d70e-4ec6-841a-7ce1e10c6416" providerId="ADAL" clId="{65B4B956-F185-4319-BA83-1A4E438FF2CD}" dt="2023-02-27T18:57:24.804" v="268" actId="1036"/>
          <ac:picMkLst>
            <pc:docMk/>
            <pc:sldMk cId="3810288752" sldId="264"/>
            <ac:picMk id="10" creationId="{E876C27B-966A-EE03-E897-2410EAAC810A}"/>
          </ac:picMkLst>
        </pc:picChg>
        <pc:picChg chg="add mod">
          <ac:chgData name="Fabio Spaziani" userId="a4266648-d70e-4ec6-841a-7ce1e10c6416" providerId="ADAL" clId="{65B4B956-F185-4319-BA83-1A4E438FF2CD}" dt="2023-02-27T18:57:24.804" v="268" actId="1036"/>
          <ac:picMkLst>
            <pc:docMk/>
            <pc:sldMk cId="3810288752" sldId="264"/>
            <ac:picMk id="14" creationId="{1E039758-9A4C-B7B0-3E52-81372BCA1AFA}"/>
          </ac:picMkLst>
        </pc:picChg>
        <pc:picChg chg="add mod">
          <ac:chgData name="Fabio Spaziani" userId="a4266648-d70e-4ec6-841a-7ce1e10c6416" providerId="ADAL" clId="{65B4B956-F185-4319-BA83-1A4E438FF2CD}" dt="2023-02-27T18:57:24.804" v="268" actId="1036"/>
          <ac:picMkLst>
            <pc:docMk/>
            <pc:sldMk cId="3810288752" sldId="264"/>
            <ac:picMk id="15" creationId="{FEC0F5B6-3C1D-E5C4-FFA2-BCDD7E4F1D85}"/>
          </ac:picMkLst>
        </pc:picChg>
        <pc:picChg chg="add mod">
          <ac:chgData name="Fabio Spaziani" userId="a4266648-d70e-4ec6-841a-7ce1e10c6416" providerId="ADAL" clId="{65B4B956-F185-4319-BA83-1A4E438FF2CD}" dt="2023-02-27T18:57:24.804" v="268" actId="1036"/>
          <ac:picMkLst>
            <pc:docMk/>
            <pc:sldMk cId="3810288752" sldId="264"/>
            <ac:picMk id="16" creationId="{6E513960-1AC3-1D96-43B0-7A8BB514DEF0}"/>
          </ac:picMkLst>
        </pc:picChg>
        <pc:picChg chg="add mod">
          <ac:chgData name="Fabio Spaziani" userId="a4266648-d70e-4ec6-841a-7ce1e10c6416" providerId="ADAL" clId="{65B4B956-F185-4319-BA83-1A4E438FF2CD}" dt="2023-02-27T18:57:24.804" v="268" actId="1036"/>
          <ac:picMkLst>
            <pc:docMk/>
            <pc:sldMk cId="3810288752" sldId="264"/>
            <ac:picMk id="17" creationId="{172E1EC3-6B23-FD27-71FB-D1C70DEC81A7}"/>
          </ac:picMkLst>
        </pc:picChg>
        <pc:picChg chg="del">
          <ac:chgData name="Fabio Spaziani" userId="a4266648-d70e-4ec6-841a-7ce1e10c6416" providerId="ADAL" clId="{65B4B956-F185-4319-BA83-1A4E438FF2CD}" dt="2023-02-27T18:48:01.433" v="157" actId="478"/>
          <ac:picMkLst>
            <pc:docMk/>
            <pc:sldMk cId="3810288752" sldId="264"/>
            <ac:picMk id="1026" creationId="{20B040A1-D166-2C8C-95BF-17F2A7A6794D}"/>
          </ac:picMkLst>
        </pc:picChg>
        <pc:cxnChg chg="add mod">
          <ac:chgData name="Fabio Spaziani" userId="a4266648-d70e-4ec6-841a-7ce1e10c6416" providerId="ADAL" clId="{65B4B956-F185-4319-BA83-1A4E438FF2CD}" dt="2023-02-27T18:57:24.804" v="268" actId="1036"/>
          <ac:cxnSpMkLst>
            <pc:docMk/>
            <pc:sldMk cId="3810288752" sldId="264"/>
            <ac:cxnSpMk id="4" creationId="{DA8990C7-B2C0-CD24-551A-12FE72430596}"/>
          </ac:cxnSpMkLst>
        </pc:cxnChg>
        <pc:cxnChg chg="add mod">
          <ac:chgData name="Fabio Spaziani" userId="a4266648-d70e-4ec6-841a-7ce1e10c6416" providerId="ADAL" clId="{65B4B956-F185-4319-BA83-1A4E438FF2CD}" dt="2023-02-27T18:57:24.804" v="268" actId="1036"/>
          <ac:cxnSpMkLst>
            <pc:docMk/>
            <pc:sldMk cId="3810288752" sldId="264"/>
            <ac:cxnSpMk id="11" creationId="{21E021F2-06CD-23FE-E2E6-22418B0F6D68}"/>
          </ac:cxnSpMkLst>
        </pc:cxnChg>
        <pc:cxnChg chg="add mod">
          <ac:chgData name="Fabio Spaziani" userId="a4266648-d70e-4ec6-841a-7ce1e10c6416" providerId="ADAL" clId="{65B4B956-F185-4319-BA83-1A4E438FF2CD}" dt="2023-02-27T18:57:24.804" v="268" actId="1036"/>
          <ac:cxnSpMkLst>
            <pc:docMk/>
            <pc:sldMk cId="3810288752" sldId="264"/>
            <ac:cxnSpMk id="12" creationId="{28796462-D056-FB05-F4A2-4329EA9D2BB0}"/>
          </ac:cxnSpMkLst>
        </pc:cxnChg>
        <pc:cxnChg chg="add mod">
          <ac:chgData name="Fabio Spaziani" userId="a4266648-d70e-4ec6-841a-7ce1e10c6416" providerId="ADAL" clId="{65B4B956-F185-4319-BA83-1A4E438FF2CD}" dt="2023-02-27T18:57:24.804" v="268" actId="1036"/>
          <ac:cxnSpMkLst>
            <pc:docMk/>
            <pc:sldMk cId="3810288752" sldId="264"/>
            <ac:cxnSpMk id="13" creationId="{D7A037E5-37BA-87AB-E7E3-B74670B69191}"/>
          </ac:cxnSpMkLst>
        </pc:cxnChg>
        <pc:cxnChg chg="add mod">
          <ac:chgData name="Fabio Spaziani" userId="a4266648-d70e-4ec6-841a-7ce1e10c6416" providerId="ADAL" clId="{65B4B956-F185-4319-BA83-1A4E438FF2CD}" dt="2023-02-27T18:57:24.804" v="268" actId="1036"/>
          <ac:cxnSpMkLst>
            <pc:docMk/>
            <pc:sldMk cId="3810288752" sldId="264"/>
            <ac:cxnSpMk id="18" creationId="{DBE6DC6F-1007-EDA4-FDD3-35F277F0E0C4}"/>
          </ac:cxnSpMkLst>
        </pc:cxnChg>
        <pc:cxnChg chg="add mod">
          <ac:chgData name="Fabio Spaziani" userId="a4266648-d70e-4ec6-841a-7ce1e10c6416" providerId="ADAL" clId="{65B4B956-F185-4319-BA83-1A4E438FF2CD}" dt="2023-02-27T18:57:24.804" v="268" actId="1036"/>
          <ac:cxnSpMkLst>
            <pc:docMk/>
            <pc:sldMk cId="3810288752" sldId="264"/>
            <ac:cxnSpMk id="20" creationId="{08E88FCA-D725-3105-E30C-09BAAD624A1A}"/>
          </ac:cxnSpMkLst>
        </pc:cxnChg>
        <pc:cxnChg chg="add mod">
          <ac:chgData name="Fabio Spaziani" userId="a4266648-d70e-4ec6-841a-7ce1e10c6416" providerId="ADAL" clId="{65B4B956-F185-4319-BA83-1A4E438FF2CD}" dt="2023-02-27T18:57:24.804" v="268" actId="1036"/>
          <ac:cxnSpMkLst>
            <pc:docMk/>
            <pc:sldMk cId="3810288752" sldId="264"/>
            <ac:cxnSpMk id="22" creationId="{217CC9E1-D430-B64A-E717-5787366BD061}"/>
          </ac:cxnSpMkLst>
        </pc:cxnChg>
      </pc:sldChg>
      <pc:sldChg chg="new del">
        <pc:chgData name="Fabio Spaziani" userId="a4266648-d70e-4ec6-841a-7ce1e10c6416" providerId="ADAL" clId="{65B4B956-F185-4319-BA83-1A4E438FF2CD}" dt="2023-02-27T18:58:45.108" v="275" actId="47"/>
        <pc:sldMkLst>
          <pc:docMk/>
          <pc:sldMk cId="2092779318" sldId="265"/>
        </pc:sldMkLst>
      </pc:sldChg>
      <pc:sldChg chg="addSp delSp modSp add mod modTransition addAnim delAnim modAnim">
        <pc:chgData name="Fabio Spaziani" userId="a4266648-d70e-4ec6-841a-7ce1e10c6416" providerId="ADAL" clId="{65B4B956-F185-4319-BA83-1A4E438FF2CD}" dt="2023-03-09T11:30:24.546" v="2637" actId="1076"/>
        <pc:sldMkLst>
          <pc:docMk/>
          <pc:sldMk cId="3227761978" sldId="265"/>
        </pc:sldMkLst>
        <pc:spChg chg="del">
          <ac:chgData name="Fabio Spaziani" userId="a4266648-d70e-4ec6-841a-7ce1e10c6416" providerId="ADAL" clId="{65B4B956-F185-4319-BA83-1A4E438FF2CD}" dt="2023-02-27T18:59:15.812" v="277" actId="478"/>
          <ac:spMkLst>
            <pc:docMk/>
            <pc:sldMk cId="3227761978" sldId="265"/>
            <ac:spMk id="2" creationId="{451F9D5A-4A89-3FCC-8198-CEC12954F424}"/>
          </ac:spMkLst>
        </pc:spChg>
        <pc:spChg chg="del mod">
          <ac:chgData name="Fabio Spaziani" userId="a4266648-d70e-4ec6-841a-7ce1e10c6416" providerId="ADAL" clId="{65B4B956-F185-4319-BA83-1A4E438FF2CD}" dt="2023-02-27T18:59:17.298" v="279" actId="478"/>
          <ac:spMkLst>
            <pc:docMk/>
            <pc:sldMk cId="3227761978" sldId="265"/>
            <ac:spMk id="3" creationId="{A1534E71-8057-E748-E67B-36841021431B}"/>
          </ac:spMkLst>
        </pc:spChg>
        <pc:spChg chg="del mod topLvl">
          <ac:chgData name="Fabio Spaziani" userId="a4266648-d70e-4ec6-841a-7ce1e10c6416" providerId="ADAL" clId="{65B4B956-F185-4319-BA83-1A4E438FF2CD}" dt="2023-03-08T20:28:17.443" v="2489" actId="478"/>
          <ac:spMkLst>
            <pc:docMk/>
            <pc:sldMk cId="3227761978" sldId="265"/>
            <ac:spMk id="4" creationId="{4D422CE8-DA75-6463-3D2D-B8A53E6B4777}"/>
          </ac:spMkLst>
        </pc:spChg>
        <pc:spChg chg="del">
          <ac:chgData name="Fabio Spaziani" userId="a4266648-d70e-4ec6-841a-7ce1e10c6416" providerId="ADAL" clId="{65B4B956-F185-4319-BA83-1A4E438FF2CD}" dt="2023-02-27T18:59:23.203" v="280" actId="478"/>
          <ac:spMkLst>
            <pc:docMk/>
            <pc:sldMk cId="3227761978" sldId="265"/>
            <ac:spMk id="5" creationId="{11A434CF-3127-6F44-E25E-89F6C0708AD9}"/>
          </ac:spMkLst>
        </pc:spChg>
        <pc:spChg chg="del">
          <ac:chgData name="Fabio Spaziani" userId="a4266648-d70e-4ec6-841a-7ce1e10c6416" providerId="ADAL" clId="{65B4B956-F185-4319-BA83-1A4E438FF2CD}" dt="2023-02-27T18:59:23.203" v="280" actId="478"/>
          <ac:spMkLst>
            <pc:docMk/>
            <pc:sldMk cId="3227761978" sldId="265"/>
            <ac:spMk id="6" creationId="{DB108C1B-2A3C-E574-AB66-922AE477550D}"/>
          </ac:spMkLst>
        </pc:spChg>
        <pc:spChg chg="add mod">
          <ac:chgData name="Fabio Spaziani" userId="a4266648-d70e-4ec6-841a-7ce1e10c6416" providerId="ADAL" clId="{65B4B956-F185-4319-BA83-1A4E438FF2CD}" dt="2023-03-08T17:20:09.262" v="2322" actId="1076"/>
          <ac:spMkLst>
            <pc:docMk/>
            <pc:sldMk cId="3227761978" sldId="265"/>
            <ac:spMk id="14" creationId="{10092025-CA46-2D77-3859-40B8D265C66F}"/>
          </ac:spMkLst>
        </pc:spChg>
        <pc:spChg chg="mod ord">
          <ac:chgData name="Fabio Spaziani" userId="a4266648-d70e-4ec6-841a-7ce1e10c6416" providerId="ADAL" clId="{65B4B956-F185-4319-BA83-1A4E438FF2CD}" dt="2023-02-27T20:14:28.651" v="430" actId="465"/>
          <ac:spMkLst>
            <pc:docMk/>
            <pc:sldMk cId="3227761978" sldId="265"/>
            <ac:spMk id="19" creationId="{C6CD11F2-6C4A-0B10-1941-810EDCB0A345}"/>
          </ac:spMkLst>
        </pc:spChg>
        <pc:spChg chg="del">
          <ac:chgData name="Fabio Spaziani" userId="a4266648-d70e-4ec6-841a-7ce1e10c6416" providerId="ADAL" clId="{65B4B956-F185-4319-BA83-1A4E438FF2CD}" dt="2023-02-27T18:59:23.203" v="280" actId="478"/>
          <ac:spMkLst>
            <pc:docMk/>
            <pc:sldMk cId="3227761978" sldId="265"/>
            <ac:spMk id="21" creationId="{1BB03587-8C91-E567-BF5E-BAC93CBCF455}"/>
          </ac:spMkLst>
        </pc:spChg>
        <pc:spChg chg="mod">
          <ac:chgData name="Fabio Spaziani" userId="a4266648-d70e-4ec6-841a-7ce1e10c6416" providerId="ADAL" clId="{65B4B956-F185-4319-BA83-1A4E438FF2CD}" dt="2023-03-08T17:20:09.262" v="2322" actId="1076"/>
          <ac:spMkLst>
            <pc:docMk/>
            <pc:sldMk cId="3227761978" sldId="265"/>
            <ac:spMk id="24" creationId="{3531D664-46F6-324F-C64E-296AC4314B2B}"/>
          </ac:spMkLst>
        </pc:spChg>
        <pc:spChg chg="del">
          <ac:chgData name="Fabio Spaziani" userId="a4266648-d70e-4ec6-841a-7ce1e10c6416" providerId="ADAL" clId="{65B4B956-F185-4319-BA83-1A4E438FF2CD}" dt="2023-02-27T18:59:23.203" v="280" actId="478"/>
          <ac:spMkLst>
            <pc:docMk/>
            <pc:sldMk cId="3227761978" sldId="265"/>
            <ac:spMk id="24" creationId="{3B205A59-61FB-F3B0-28C9-FAA276CA9C94}"/>
          </ac:spMkLst>
        </pc:spChg>
        <pc:spChg chg="del">
          <ac:chgData name="Fabio Spaziani" userId="a4266648-d70e-4ec6-841a-7ce1e10c6416" providerId="ADAL" clId="{65B4B956-F185-4319-BA83-1A4E438FF2CD}" dt="2023-02-27T18:59:23.203" v="280" actId="478"/>
          <ac:spMkLst>
            <pc:docMk/>
            <pc:sldMk cId="3227761978" sldId="265"/>
            <ac:spMk id="25" creationId="{4F5DA1FF-41C6-9109-31A2-41F9FC71CCF4}"/>
          </ac:spMkLst>
        </pc:spChg>
        <pc:spChg chg="add mod">
          <ac:chgData name="Fabio Spaziani" userId="a4266648-d70e-4ec6-841a-7ce1e10c6416" providerId="ADAL" clId="{65B4B956-F185-4319-BA83-1A4E438FF2CD}" dt="2023-03-08T17:20:09.262" v="2322" actId="1076"/>
          <ac:spMkLst>
            <pc:docMk/>
            <pc:sldMk cId="3227761978" sldId="265"/>
            <ac:spMk id="25" creationId="{A141EE82-0A95-9ECB-D77B-13A7AA97824C}"/>
          </ac:spMkLst>
        </pc:spChg>
        <pc:spChg chg="del">
          <ac:chgData name="Fabio Spaziani" userId="a4266648-d70e-4ec6-841a-7ce1e10c6416" providerId="ADAL" clId="{65B4B956-F185-4319-BA83-1A4E438FF2CD}" dt="2023-02-27T18:59:23.203" v="280" actId="478"/>
          <ac:spMkLst>
            <pc:docMk/>
            <pc:sldMk cId="3227761978" sldId="265"/>
            <ac:spMk id="26" creationId="{9DCBF7D0-C7C4-256E-8D19-76E332A1655D}"/>
          </ac:spMkLst>
        </pc:spChg>
        <pc:spChg chg="del">
          <ac:chgData name="Fabio Spaziani" userId="a4266648-d70e-4ec6-841a-7ce1e10c6416" providerId="ADAL" clId="{65B4B956-F185-4319-BA83-1A4E438FF2CD}" dt="2023-02-27T18:59:23.203" v="280" actId="478"/>
          <ac:spMkLst>
            <pc:docMk/>
            <pc:sldMk cId="3227761978" sldId="265"/>
            <ac:spMk id="27" creationId="{849BB157-1AC8-3476-A2BA-D90A68BBC798}"/>
          </ac:spMkLst>
        </pc:spChg>
        <pc:spChg chg="del">
          <ac:chgData name="Fabio Spaziani" userId="a4266648-d70e-4ec6-841a-7ce1e10c6416" providerId="ADAL" clId="{65B4B956-F185-4319-BA83-1A4E438FF2CD}" dt="2023-02-27T18:59:23.203" v="280" actId="478"/>
          <ac:spMkLst>
            <pc:docMk/>
            <pc:sldMk cId="3227761978" sldId="265"/>
            <ac:spMk id="28" creationId="{B18AADEF-129F-D52D-FCA2-9C6FAD4073E9}"/>
          </ac:spMkLst>
        </pc:spChg>
        <pc:spChg chg="add del mod topLvl">
          <ac:chgData name="Fabio Spaziani" userId="a4266648-d70e-4ec6-841a-7ce1e10c6416" providerId="ADAL" clId="{65B4B956-F185-4319-BA83-1A4E438FF2CD}" dt="2023-03-08T17:20:09.262" v="2322" actId="1076"/>
          <ac:spMkLst>
            <pc:docMk/>
            <pc:sldMk cId="3227761978" sldId="265"/>
            <ac:spMk id="28" creationId="{D3CC18EE-8909-1DB1-0AE3-90F8BFFA9BA0}"/>
          </ac:spMkLst>
        </pc:spChg>
        <pc:spChg chg="del">
          <ac:chgData name="Fabio Spaziani" userId="a4266648-d70e-4ec6-841a-7ce1e10c6416" providerId="ADAL" clId="{65B4B956-F185-4319-BA83-1A4E438FF2CD}" dt="2023-02-27T18:59:23.203" v="280" actId="478"/>
          <ac:spMkLst>
            <pc:docMk/>
            <pc:sldMk cId="3227761978" sldId="265"/>
            <ac:spMk id="29" creationId="{840647EF-6DB2-01B5-8674-0E674F4786EE}"/>
          </ac:spMkLst>
        </pc:spChg>
        <pc:spChg chg="del">
          <ac:chgData name="Fabio Spaziani" userId="a4266648-d70e-4ec6-841a-7ce1e10c6416" providerId="ADAL" clId="{65B4B956-F185-4319-BA83-1A4E438FF2CD}" dt="2023-02-27T18:59:23.203" v="280" actId="478"/>
          <ac:spMkLst>
            <pc:docMk/>
            <pc:sldMk cId="3227761978" sldId="265"/>
            <ac:spMk id="31" creationId="{FC1F774E-5744-FC6C-5E49-47D65D756262}"/>
          </ac:spMkLst>
        </pc:spChg>
        <pc:spChg chg="add del mod">
          <ac:chgData name="Fabio Spaziani" userId="a4266648-d70e-4ec6-841a-7ce1e10c6416" providerId="ADAL" clId="{65B4B956-F185-4319-BA83-1A4E438FF2CD}" dt="2023-03-08T17:01:41.924" v="1850" actId="478"/>
          <ac:spMkLst>
            <pc:docMk/>
            <pc:sldMk cId="3227761978" sldId="265"/>
            <ac:spMk id="32" creationId="{F7D05E96-AB07-6FA7-519B-355860827C4E}"/>
          </ac:spMkLst>
        </pc:spChg>
        <pc:spChg chg="add del mod">
          <ac:chgData name="Fabio Spaziani" userId="a4266648-d70e-4ec6-841a-7ce1e10c6416" providerId="ADAL" clId="{65B4B956-F185-4319-BA83-1A4E438FF2CD}" dt="2023-03-07T20:29:48.132" v="1720" actId="478"/>
          <ac:spMkLst>
            <pc:docMk/>
            <pc:sldMk cId="3227761978" sldId="265"/>
            <ac:spMk id="33" creationId="{C7B9F10C-CDE9-6DCD-6976-14AE06F888EA}"/>
          </ac:spMkLst>
        </pc:spChg>
        <pc:spChg chg="mod">
          <ac:chgData name="Fabio Spaziani" userId="a4266648-d70e-4ec6-841a-7ce1e10c6416" providerId="ADAL" clId="{65B4B956-F185-4319-BA83-1A4E438FF2CD}" dt="2023-02-27T20:18:05.020" v="479" actId="207"/>
          <ac:spMkLst>
            <pc:docMk/>
            <pc:sldMk cId="3227761978" sldId="265"/>
            <ac:spMk id="35" creationId="{3A0B7493-C4B2-4047-6F94-1EE1DC63CC47}"/>
          </ac:spMkLst>
        </pc:spChg>
        <pc:spChg chg="mod">
          <ac:chgData name="Fabio Spaziani" userId="a4266648-d70e-4ec6-841a-7ce1e10c6416" providerId="ADAL" clId="{65B4B956-F185-4319-BA83-1A4E438FF2CD}" dt="2023-02-27T20:17:56.069" v="477" actId="207"/>
          <ac:spMkLst>
            <pc:docMk/>
            <pc:sldMk cId="3227761978" sldId="265"/>
            <ac:spMk id="36" creationId="{A411E6A7-162C-D430-54EC-38C40EC7AF4E}"/>
          </ac:spMkLst>
        </pc:spChg>
        <pc:spChg chg="mod">
          <ac:chgData name="Fabio Spaziani" userId="a4266648-d70e-4ec6-841a-7ce1e10c6416" providerId="ADAL" clId="{65B4B956-F185-4319-BA83-1A4E438FF2CD}" dt="2023-02-27T20:17:23.195" v="471" actId="207"/>
          <ac:spMkLst>
            <pc:docMk/>
            <pc:sldMk cId="3227761978" sldId="265"/>
            <ac:spMk id="38" creationId="{A6724CF2-7252-A8FF-EAC0-D9E8732E8FE2}"/>
          </ac:spMkLst>
        </pc:spChg>
        <pc:spChg chg="mod">
          <ac:chgData name="Fabio Spaziani" userId="a4266648-d70e-4ec6-841a-7ce1e10c6416" providerId="ADAL" clId="{65B4B956-F185-4319-BA83-1A4E438FF2CD}" dt="2023-02-27T20:13:56.899" v="419" actId="14100"/>
          <ac:spMkLst>
            <pc:docMk/>
            <pc:sldMk cId="3227761978" sldId="265"/>
            <ac:spMk id="39" creationId="{73976600-3678-641A-E6CA-A89F286A9F80}"/>
          </ac:spMkLst>
        </pc:spChg>
        <pc:spChg chg="mod">
          <ac:chgData name="Fabio Spaziani" userId="a4266648-d70e-4ec6-841a-7ce1e10c6416" providerId="ADAL" clId="{65B4B956-F185-4319-BA83-1A4E438FF2CD}" dt="2023-02-27T20:18:02.148" v="478" actId="207"/>
          <ac:spMkLst>
            <pc:docMk/>
            <pc:sldMk cId="3227761978" sldId="265"/>
            <ac:spMk id="41" creationId="{586FDEB2-44E6-8F99-3146-75AE2B73885E}"/>
          </ac:spMkLst>
        </pc:spChg>
        <pc:spChg chg="mod">
          <ac:chgData name="Fabio Spaziani" userId="a4266648-d70e-4ec6-841a-7ce1e10c6416" providerId="ADAL" clId="{65B4B956-F185-4319-BA83-1A4E438FF2CD}" dt="2023-02-27T20:17:56.069" v="477" actId="207"/>
          <ac:spMkLst>
            <pc:docMk/>
            <pc:sldMk cId="3227761978" sldId="265"/>
            <ac:spMk id="42" creationId="{BAE13EEF-E49A-BCFC-8A0A-4E85E0C5AC9D}"/>
          </ac:spMkLst>
        </pc:spChg>
        <pc:spChg chg="mod">
          <ac:chgData name="Fabio Spaziani" userId="a4266648-d70e-4ec6-841a-7ce1e10c6416" providerId="ADAL" clId="{65B4B956-F185-4319-BA83-1A4E438FF2CD}" dt="2023-02-27T20:17:29.382" v="473" actId="403"/>
          <ac:spMkLst>
            <pc:docMk/>
            <pc:sldMk cId="3227761978" sldId="265"/>
            <ac:spMk id="44" creationId="{4D546CE7-A489-2B09-99DA-D15CA15B29BD}"/>
          </ac:spMkLst>
        </pc:spChg>
        <pc:spChg chg="mod">
          <ac:chgData name="Fabio Spaziani" userId="a4266648-d70e-4ec6-841a-7ce1e10c6416" providerId="ADAL" clId="{65B4B956-F185-4319-BA83-1A4E438FF2CD}" dt="2023-02-27T20:13:51.025" v="417" actId="14100"/>
          <ac:spMkLst>
            <pc:docMk/>
            <pc:sldMk cId="3227761978" sldId="265"/>
            <ac:spMk id="45" creationId="{92AFDBA1-FAE2-925E-CB03-A80CBDDF3C98}"/>
          </ac:spMkLst>
        </pc:spChg>
        <pc:spChg chg="mod">
          <ac:chgData name="Fabio Spaziani" userId="a4266648-d70e-4ec6-841a-7ce1e10c6416" providerId="ADAL" clId="{65B4B956-F185-4319-BA83-1A4E438FF2CD}" dt="2023-02-27T20:11:37.824" v="388" actId="403"/>
          <ac:spMkLst>
            <pc:docMk/>
            <pc:sldMk cId="3227761978" sldId="265"/>
            <ac:spMk id="49" creationId="{42667FE8-E95C-C8EB-364B-EE6B443D9DCD}"/>
          </ac:spMkLst>
        </pc:spChg>
        <pc:spChg chg="mod">
          <ac:chgData name="Fabio Spaziani" userId="a4266648-d70e-4ec6-841a-7ce1e10c6416" providerId="ADAL" clId="{65B4B956-F185-4319-BA83-1A4E438FF2CD}" dt="2023-02-27T20:11:37.824" v="388" actId="403"/>
          <ac:spMkLst>
            <pc:docMk/>
            <pc:sldMk cId="3227761978" sldId="265"/>
            <ac:spMk id="52" creationId="{4207DD6F-81FC-C15D-66E8-3396965946CC}"/>
          </ac:spMkLst>
        </pc:spChg>
        <pc:spChg chg="add del mod">
          <ac:chgData name="Fabio Spaziani" userId="a4266648-d70e-4ec6-841a-7ce1e10c6416" providerId="ADAL" clId="{65B4B956-F185-4319-BA83-1A4E438FF2CD}" dt="2023-03-08T17:01:41.924" v="1850" actId="478"/>
          <ac:spMkLst>
            <pc:docMk/>
            <pc:sldMk cId="3227761978" sldId="265"/>
            <ac:spMk id="53" creationId="{9B67CFBB-2EA0-D521-064D-333DFFB2DF22}"/>
          </ac:spMkLst>
        </pc:spChg>
        <pc:spChg chg="add del mod">
          <ac:chgData name="Fabio Spaziani" userId="a4266648-d70e-4ec6-841a-7ce1e10c6416" providerId="ADAL" clId="{65B4B956-F185-4319-BA83-1A4E438FF2CD}" dt="2023-03-08T17:01:41.924" v="1850" actId="478"/>
          <ac:spMkLst>
            <pc:docMk/>
            <pc:sldMk cId="3227761978" sldId="265"/>
            <ac:spMk id="54" creationId="{303B71EF-5FD5-509A-EC2D-B617C302C960}"/>
          </ac:spMkLst>
        </pc:spChg>
        <pc:spChg chg="del mod topLvl">
          <ac:chgData name="Fabio Spaziani" userId="a4266648-d70e-4ec6-841a-7ce1e10c6416" providerId="ADAL" clId="{65B4B956-F185-4319-BA83-1A4E438FF2CD}" dt="2023-03-08T17:22:52.612" v="2416" actId="478"/>
          <ac:spMkLst>
            <pc:docMk/>
            <pc:sldMk cId="3227761978" sldId="265"/>
            <ac:spMk id="56" creationId="{00131D2A-B1D5-6DF9-9492-B1F656669455}"/>
          </ac:spMkLst>
        </pc:spChg>
        <pc:spChg chg="mod topLvl">
          <ac:chgData name="Fabio Spaziani" userId="a4266648-d70e-4ec6-841a-7ce1e10c6416" providerId="ADAL" clId="{65B4B956-F185-4319-BA83-1A4E438FF2CD}" dt="2023-03-07T20:30:11.210" v="1722" actId="1076"/>
          <ac:spMkLst>
            <pc:docMk/>
            <pc:sldMk cId="3227761978" sldId="265"/>
            <ac:spMk id="513" creationId="{ED751B51-912A-2FD4-5AAB-171AE2C4C4F8}"/>
          </ac:spMkLst>
        </pc:spChg>
        <pc:spChg chg="del mod topLvl">
          <ac:chgData name="Fabio Spaziani" userId="a4266648-d70e-4ec6-841a-7ce1e10c6416" providerId="ADAL" clId="{65B4B956-F185-4319-BA83-1A4E438FF2CD}" dt="2023-03-08T17:04:06.899" v="1887" actId="478"/>
          <ac:spMkLst>
            <pc:docMk/>
            <pc:sldMk cId="3227761978" sldId="265"/>
            <ac:spMk id="515" creationId="{6CF32C4C-C722-E896-C1E6-22BCE562AB05}"/>
          </ac:spMkLst>
        </pc:spChg>
        <pc:spChg chg="mod topLvl">
          <ac:chgData name="Fabio Spaziani" userId="a4266648-d70e-4ec6-841a-7ce1e10c6416" providerId="ADAL" clId="{65B4B956-F185-4319-BA83-1A4E438FF2CD}" dt="2023-03-07T20:30:11.210" v="1722" actId="1076"/>
          <ac:spMkLst>
            <pc:docMk/>
            <pc:sldMk cId="3227761978" sldId="265"/>
            <ac:spMk id="517" creationId="{780C3324-BCAB-5947-145B-0D248BF2A9C5}"/>
          </ac:spMkLst>
        </pc:spChg>
        <pc:spChg chg="mod">
          <ac:chgData name="Fabio Spaziani" userId="a4266648-d70e-4ec6-841a-7ce1e10c6416" providerId="ADAL" clId="{65B4B956-F185-4319-BA83-1A4E438FF2CD}" dt="2023-03-08T17:02:52.888" v="1870" actId="165"/>
          <ac:spMkLst>
            <pc:docMk/>
            <pc:sldMk cId="3227761978" sldId="265"/>
            <ac:spMk id="525" creationId="{130A7F25-0ACE-4C74-3C89-F6A36D14481C}"/>
          </ac:spMkLst>
        </pc:spChg>
        <pc:spChg chg="mod">
          <ac:chgData name="Fabio Spaziani" userId="a4266648-d70e-4ec6-841a-7ce1e10c6416" providerId="ADAL" clId="{65B4B956-F185-4319-BA83-1A4E438FF2CD}" dt="2023-03-08T17:03:43.729" v="1886" actId="1076"/>
          <ac:spMkLst>
            <pc:docMk/>
            <pc:sldMk cId="3227761978" sldId="265"/>
            <ac:spMk id="527" creationId="{B6C583A5-1092-E55E-8D60-C6CEAEA2F326}"/>
          </ac:spMkLst>
        </pc:spChg>
        <pc:spChg chg="mod">
          <ac:chgData name="Fabio Spaziani" userId="a4266648-d70e-4ec6-841a-7ce1e10c6416" providerId="ADAL" clId="{65B4B956-F185-4319-BA83-1A4E438FF2CD}" dt="2023-03-08T17:07:42.461" v="2003" actId="165"/>
          <ac:spMkLst>
            <pc:docMk/>
            <pc:sldMk cId="3227761978" sldId="265"/>
            <ac:spMk id="529" creationId="{B1F89A3A-D4CB-2F0F-D8A1-9B298932CEF7}"/>
          </ac:spMkLst>
        </pc:spChg>
        <pc:spChg chg="mod">
          <ac:chgData name="Fabio Spaziani" userId="a4266648-d70e-4ec6-841a-7ce1e10c6416" providerId="ADAL" clId="{65B4B956-F185-4319-BA83-1A4E438FF2CD}" dt="2023-02-27T20:09:44.114" v="368" actId="1076"/>
          <ac:spMkLst>
            <pc:docMk/>
            <pc:sldMk cId="3227761978" sldId="265"/>
            <ac:spMk id="530" creationId="{0061C04D-1F91-3272-88EB-BF3972261360}"/>
          </ac:spMkLst>
        </pc:spChg>
        <pc:spChg chg="mod">
          <ac:chgData name="Fabio Spaziani" userId="a4266648-d70e-4ec6-841a-7ce1e10c6416" providerId="ADAL" clId="{65B4B956-F185-4319-BA83-1A4E438FF2CD}" dt="2023-03-08T17:20:09.262" v="2322" actId="1076"/>
          <ac:spMkLst>
            <pc:docMk/>
            <pc:sldMk cId="3227761978" sldId="265"/>
            <ac:spMk id="531" creationId="{778F8B99-DEF9-2556-CA7D-E47932BF04AF}"/>
          </ac:spMkLst>
        </pc:spChg>
        <pc:spChg chg="add mod">
          <ac:chgData name="Fabio Spaziani" userId="a4266648-d70e-4ec6-841a-7ce1e10c6416" providerId="ADAL" clId="{65B4B956-F185-4319-BA83-1A4E438FF2CD}" dt="2023-03-08T17:20:09.262" v="2322" actId="1076"/>
          <ac:spMkLst>
            <pc:docMk/>
            <pc:sldMk cId="3227761978" sldId="265"/>
            <ac:spMk id="532" creationId="{5BDB339A-77CA-EF48-5EFC-0FD22344E950}"/>
          </ac:spMkLst>
        </pc:spChg>
        <pc:spChg chg="add del mod">
          <ac:chgData name="Fabio Spaziani" userId="a4266648-d70e-4ec6-841a-7ce1e10c6416" providerId="ADAL" clId="{65B4B956-F185-4319-BA83-1A4E438FF2CD}" dt="2023-03-08T17:04:06.899" v="1887" actId="478"/>
          <ac:spMkLst>
            <pc:docMk/>
            <pc:sldMk cId="3227761978" sldId="265"/>
            <ac:spMk id="534" creationId="{83FDBD2F-2995-1973-76EE-98BE399AAB15}"/>
          </ac:spMkLst>
        </pc:spChg>
        <pc:spChg chg="add del mod">
          <ac:chgData name="Fabio Spaziani" userId="a4266648-d70e-4ec6-841a-7ce1e10c6416" providerId="ADAL" clId="{65B4B956-F185-4319-BA83-1A4E438FF2CD}" dt="2023-03-08T17:04:06.899" v="1887" actId="478"/>
          <ac:spMkLst>
            <pc:docMk/>
            <pc:sldMk cId="3227761978" sldId="265"/>
            <ac:spMk id="535" creationId="{382B5C0D-21B0-EA39-D819-510A21D9EA7B}"/>
          </ac:spMkLst>
        </pc:spChg>
        <pc:spChg chg="mod">
          <ac:chgData name="Fabio Spaziani" userId="a4266648-d70e-4ec6-841a-7ce1e10c6416" providerId="ADAL" clId="{65B4B956-F185-4319-BA83-1A4E438FF2CD}" dt="2023-03-08T17:20:09.262" v="2322" actId="1076"/>
          <ac:spMkLst>
            <pc:docMk/>
            <pc:sldMk cId="3227761978" sldId="265"/>
            <ac:spMk id="539" creationId="{AD87CE79-E2DF-5352-93FC-D8370A5B8ED0}"/>
          </ac:spMkLst>
        </pc:spChg>
        <pc:spChg chg="add mod">
          <ac:chgData name="Fabio Spaziani" userId="a4266648-d70e-4ec6-841a-7ce1e10c6416" providerId="ADAL" clId="{65B4B956-F185-4319-BA83-1A4E438FF2CD}" dt="2023-03-07T20:30:11.210" v="1722" actId="1076"/>
          <ac:spMkLst>
            <pc:docMk/>
            <pc:sldMk cId="3227761978" sldId="265"/>
            <ac:spMk id="541" creationId="{27FB75EE-FBF7-66E3-C74E-754868DFC1F7}"/>
          </ac:spMkLst>
        </pc:spChg>
        <pc:spChg chg="add mod">
          <ac:chgData name="Fabio Spaziani" userId="a4266648-d70e-4ec6-841a-7ce1e10c6416" providerId="ADAL" clId="{65B4B956-F185-4319-BA83-1A4E438FF2CD}" dt="2023-03-08T17:20:09.262" v="2322" actId="1076"/>
          <ac:spMkLst>
            <pc:docMk/>
            <pc:sldMk cId="3227761978" sldId="265"/>
            <ac:spMk id="544" creationId="{282838CA-897E-2043-679C-9917D5FFCA4D}"/>
          </ac:spMkLst>
        </pc:spChg>
        <pc:spChg chg="add del mod ord">
          <ac:chgData name="Fabio Spaziani" userId="a4266648-d70e-4ec6-841a-7ce1e10c6416" providerId="ADAL" clId="{65B4B956-F185-4319-BA83-1A4E438FF2CD}" dt="2023-02-27T20:37:23.681" v="830" actId="478"/>
          <ac:spMkLst>
            <pc:docMk/>
            <pc:sldMk cId="3227761978" sldId="265"/>
            <ac:spMk id="544" creationId="{73BD411F-702A-6FAD-2E20-DB9A16285BA7}"/>
          </ac:spMkLst>
        </pc:spChg>
        <pc:spChg chg="add del mod">
          <ac:chgData name="Fabio Spaziani" userId="a4266648-d70e-4ec6-841a-7ce1e10c6416" providerId="ADAL" clId="{65B4B956-F185-4319-BA83-1A4E438FF2CD}" dt="2023-02-27T20:21:18.534" v="583" actId="478"/>
          <ac:spMkLst>
            <pc:docMk/>
            <pc:sldMk cId="3227761978" sldId="265"/>
            <ac:spMk id="545" creationId="{6F1DA93F-0BF0-2CBD-9BE2-2BE090231BB4}"/>
          </ac:spMkLst>
        </pc:spChg>
        <pc:spChg chg="mod">
          <ac:chgData name="Fabio Spaziani" userId="a4266648-d70e-4ec6-841a-7ce1e10c6416" providerId="ADAL" clId="{65B4B956-F185-4319-BA83-1A4E438FF2CD}" dt="2023-03-08T17:20:09.262" v="2322" actId="1076"/>
          <ac:spMkLst>
            <pc:docMk/>
            <pc:sldMk cId="3227761978" sldId="265"/>
            <ac:spMk id="547" creationId="{337C0AB8-567E-A992-BED0-A51A4BB3037F}"/>
          </ac:spMkLst>
        </pc:spChg>
        <pc:spChg chg="mod">
          <ac:chgData name="Fabio Spaziani" userId="a4266648-d70e-4ec6-841a-7ce1e10c6416" providerId="ADAL" clId="{65B4B956-F185-4319-BA83-1A4E438FF2CD}" dt="2023-02-27T19:00:35.446" v="289" actId="1076"/>
          <ac:spMkLst>
            <pc:docMk/>
            <pc:sldMk cId="3227761978" sldId="265"/>
            <ac:spMk id="547" creationId="{BFEAA0BE-027E-EC63-FB8B-2DE27F2A9687}"/>
          </ac:spMkLst>
        </pc:spChg>
        <pc:spChg chg="mod">
          <ac:chgData name="Fabio Spaziani" userId="a4266648-d70e-4ec6-841a-7ce1e10c6416" providerId="ADAL" clId="{65B4B956-F185-4319-BA83-1A4E438FF2CD}" dt="2023-02-27T19:00:35.446" v="289" actId="1076"/>
          <ac:spMkLst>
            <pc:docMk/>
            <pc:sldMk cId="3227761978" sldId="265"/>
            <ac:spMk id="548" creationId="{29607E6E-3A09-73FF-C5A0-23BC1D2E679B}"/>
          </ac:spMkLst>
        </pc:spChg>
        <pc:spChg chg="add mod">
          <ac:chgData name="Fabio Spaziani" userId="a4266648-d70e-4ec6-841a-7ce1e10c6416" providerId="ADAL" clId="{65B4B956-F185-4319-BA83-1A4E438FF2CD}" dt="2023-03-08T17:20:09.262" v="2322" actId="1076"/>
          <ac:spMkLst>
            <pc:docMk/>
            <pc:sldMk cId="3227761978" sldId="265"/>
            <ac:spMk id="548" creationId="{5177806B-1086-7A74-9CA7-F586FD7D69A5}"/>
          </ac:spMkLst>
        </pc:spChg>
        <pc:spChg chg="mod">
          <ac:chgData name="Fabio Spaziani" userId="a4266648-d70e-4ec6-841a-7ce1e10c6416" providerId="ADAL" clId="{65B4B956-F185-4319-BA83-1A4E438FF2CD}" dt="2023-02-27T19:00:35.446" v="289" actId="1076"/>
          <ac:spMkLst>
            <pc:docMk/>
            <pc:sldMk cId="3227761978" sldId="265"/>
            <ac:spMk id="551" creationId="{0F09FA51-5476-40F5-C212-9C3CD5CDC278}"/>
          </ac:spMkLst>
        </pc:spChg>
        <pc:spChg chg="mod">
          <ac:chgData name="Fabio Spaziani" userId="a4266648-d70e-4ec6-841a-7ce1e10c6416" providerId="ADAL" clId="{65B4B956-F185-4319-BA83-1A4E438FF2CD}" dt="2023-02-27T19:00:35.446" v="289" actId="1076"/>
          <ac:spMkLst>
            <pc:docMk/>
            <pc:sldMk cId="3227761978" sldId="265"/>
            <ac:spMk id="552" creationId="{81A97DF2-8046-26D5-2FD0-4F3033393FE7}"/>
          </ac:spMkLst>
        </pc:spChg>
        <pc:spChg chg="mod">
          <ac:chgData name="Fabio Spaziani" userId="a4266648-d70e-4ec6-841a-7ce1e10c6416" providerId="ADAL" clId="{65B4B956-F185-4319-BA83-1A4E438FF2CD}" dt="2023-02-27T19:00:35.446" v="289" actId="1076"/>
          <ac:spMkLst>
            <pc:docMk/>
            <pc:sldMk cId="3227761978" sldId="265"/>
            <ac:spMk id="554" creationId="{A36A39D8-C5F9-630D-F125-16D0379C2C5E}"/>
          </ac:spMkLst>
        </pc:spChg>
        <pc:spChg chg="mod">
          <ac:chgData name="Fabio Spaziani" userId="a4266648-d70e-4ec6-841a-7ce1e10c6416" providerId="ADAL" clId="{65B4B956-F185-4319-BA83-1A4E438FF2CD}" dt="2023-02-27T19:00:35.446" v="289" actId="1076"/>
          <ac:spMkLst>
            <pc:docMk/>
            <pc:sldMk cId="3227761978" sldId="265"/>
            <ac:spMk id="555" creationId="{801F760F-7F9E-07F1-6420-7E1289F3548E}"/>
          </ac:spMkLst>
        </pc:spChg>
        <pc:spChg chg="mod">
          <ac:chgData name="Fabio Spaziani" userId="a4266648-d70e-4ec6-841a-7ce1e10c6416" providerId="ADAL" clId="{65B4B956-F185-4319-BA83-1A4E438FF2CD}" dt="2023-03-08T18:13:18.352" v="2477" actId="20577"/>
          <ac:spMkLst>
            <pc:docMk/>
            <pc:sldMk cId="3227761978" sldId="265"/>
            <ac:spMk id="562" creationId="{00000000-0000-0000-0000-000000000000}"/>
          </ac:spMkLst>
        </pc:spChg>
        <pc:spChg chg="add mod">
          <ac:chgData name="Fabio Spaziani" userId="a4266648-d70e-4ec6-841a-7ce1e10c6416" providerId="ADAL" clId="{65B4B956-F185-4319-BA83-1A4E438FF2CD}" dt="2023-03-08T17:20:09.262" v="2322" actId="1076"/>
          <ac:spMkLst>
            <pc:docMk/>
            <pc:sldMk cId="3227761978" sldId="265"/>
            <ac:spMk id="563" creationId="{EBCF5027-2925-241F-1413-FCA699D82DC5}"/>
          </ac:spMkLst>
        </pc:spChg>
        <pc:spChg chg="add mod">
          <ac:chgData name="Fabio Spaziani" userId="a4266648-d70e-4ec6-841a-7ce1e10c6416" providerId="ADAL" clId="{65B4B956-F185-4319-BA83-1A4E438FF2CD}" dt="2023-03-08T17:20:09.262" v="2322" actId="1076"/>
          <ac:spMkLst>
            <pc:docMk/>
            <pc:sldMk cId="3227761978" sldId="265"/>
            <ac:spMk id="564" creationId="{25E2E45A-9E7F-C225-6514-D75C87624D66}"/>
          </ac:spMkLst>
        </pc:spChg>
        <pc:spChg chg="mod">
          <ac:chgData name="Fabio Spaziani" userId="a4266648-d70e-4ec6-841a-7ce1e10c6416" providerId="ADAL" clId="{65B4B956-F185-4319-BA83-1A4E438FF2CD}" dt="2023-02-27T20:18:36.089" v="484"/>
          <ac:spMkLst>
            <pc:docMk/>
            <pc:sldMk cId="3227761978" sldId="265"/>
            <ac:spMk id="569" creationId="{9ABB6FC5-3A9A-E07F-E01B-595F46B4BE8D}"/>
          </ac:spMkLst>
        </pc:spChg>
        <pc:spChg chg="mod">
          <ac:chgData name="Fabio Spaziani" userId="a4266648-d70e-4ec6-841a-7ce1e10c6416" providerId="ADAL" clId="{65B4B956-F185-4319-BA83-1A4E438FF2CD}" dt="2023-02-27T20:18:36.089" v="484"/>
          <ac:spMkLst>
            <pc:docMk/>
            <pc:sldMk cId="3227761978" sldId="265"/>
            <ac:spMk id="570" creationId="{C09E04ED-6D42-D1B0-FAE8-B01DA423E68E}"/>
          </ac:spMkLst>
        </pc:spChg>
        <pc:spChg chg="mod">
          <ac:chgData name="Fabio Spaziani" userId="a4266648-d70e-4ec6-841a-7ce1e10c6416" providerId="ADAL" clId="{65B4B956-F185-4319-BA83-1A4E438FF2CD}" dt="2023-02-27T20:18:39.743" v="486"/>
          <ac:spMkLst>
            <pc:docMk/>
            <pc:sldMk cId="3227761978" sldId="265"/>
            <ac:spMk id="572" creationId="{8478DB7F-7481-0447-9E8D-F520A7C1110A}"/>
          </ac:spMkLst>
        </pc:spChg>
        <pc:spChg chg="mod">
          <ac:chgData name="Fabio Spaziani" userId="a4266648-d70e-4ec6-841a-7ce1e10c6416" providerId="ADAL" clId="{65B4B956-F185-4319-BA83-1A4E438FF2CD}" dt="2023-02-27T20:18:39.743" v="486"/>
          <ac:spMkLst>
            <pc:docMk/>
            <pc:sldMk cId="3227761978" sldId="265"/>
            <ac:spMk id="573" creationId="{61182909-68A4-C37F-93AD-BA39887C47D5}"/>
          </ac:spMkLst>
        </pc:spChg>
        <pc:spChg chg="mod">
          <ac:chgData name="Fabio Spaziani" userId="a4266648-d70e-4ec6-841a-7ce1e10c6416" providerId="ADAL" clId="{65B4B956-F185-4319-BA83-1A4E438FF2CD}" dt="2023-02-27T20:18:43.165" v="488"/>
          <ac:spMkLst>
            <pc:docMk/>
            <pc:sldMk cId="3227761978" sldId="265"/>
            <ac:spMk id="575" creationId="{A9E83DBF-AB58-7D2C-A3D0-45E47E545749}"/>
          </ac:spMkLst>
        </pc:spChg>
        <pc:spChg chg="mod">
          <ac:chgData name="Fabio Spaziani" userId="a4266648-d70e-4ec6-841a-7ce1e10c6416" providerId="ADAL" clId="{65B4B956-F185-4319-BA83-1A4E438FF2CD}" dt="2023-02-27T20:18:43.165" v="488"/>
          <ac:spMkLst>
            <pc:docMk/>
            <pc:sldMk cId="3227761978" sldId="265"/>
            <ac:spMk id="576" creationId="{21C8EC17-C0B1-88BC-AF82-6F5B02E32B6F}"/>
          </ac:spMkLst>
        </pc:spChg>
        <pc:spChg chg="add mod">
          <ac:chgData name="Fabio Spaziani" userId="a4266648-d70e-4ec6-841a-7ce1e10c6416" providerId="ADAL" clId="{65B4B956-F185-4319-BA83-1A4E438FF2CD}" dt="2023-03-08T17:20:09.262" v="2322" actId="1076"/>
          <ac:spMkLst>
            <pc:docMk/>
            <pc:sldMk cId="3227761978" sldId="265"/>
            <ac:spMk id="577" creationId="{2A3D9946-B03E-9BF8-EFED-CC7F37746BF6}"/>
          </ac:spMkLst>
        </pc:spChg>
        <pc:spChg chg="add mod">
          <ac:chgData name="Fabio Spaziani" userId="a4266648-d70e-4ec6-841a-7ce1e10c6416" providerId="ADAL" clId="{65B4B956-F185-4319-BA83-1A4E438FF2CD}" dt="2023-03-08T17:20:09.262" v="2322" actId="1076"/>
          <ac:spMkLst>
            <pc:docMk/>
            <pc:sldMk cId="3227761978" sldId="265"/>
            <ac:spMk id="578" creationId="{2FFB7C69-4CEC-8125-1FA8-71263538D06D}"/>
          </ac:spMkLst>
        </pc:spChg>
        <pc:spChg chg="add mod">
          <ac:chgData name="Fabio Spaziani" userId="a4266648-d70e-4ec6-841a-7ce1e10c6416" providerId="ADAL" clId="{65B4B956-F185-4319-BA83-1A4E438FF2CD}" dt="2023-03-08T17:20:09.262" v="2322" actId="1076"/>
          <ac:spMkLst>
            <pc:docMk/>
            <pc:sldMk cId="3227761978" sldId="265"/>
            <ac:spMk id="579" creationId="{7540A7A6-9C22-B3D1-A8B9-FE922B656ED8}"/>
          </ac:spMkLst>
        </pc:spChg>
        <pc:spChg chg="add mod">
          <ac:chgData name="Fabio Spaziani" userId="a4266648-d70e-4ec6-841a-7ce1e10c6416" providerId="ADAL" clId="{65B4B956-F185-4319-BA83-1A4E438FF2CD}" dt="2023-03-08T17:20:09.262" v="2322" actId="1076"/>
          <ac:spMkLst>
            <pc:docMk/>
            <pc:sldMk cId="3227761978" sldId="265"/>
            <ac:spMk id="580" creationId="{CB808193-F71E-B791-D4C3-89EC86D90AA1}"/>
          </ac:spMkLst>
        </pc:spChg>
        <pc:spChg chg="add mod">
          <ac:chgData name="Fabio Spaziani" userId="a4266648-d70e-4ec6-841a-7ce1e10c6416" providerId="ADAL" clId="{65B4B956-F185-4319-BA83-1A4E438FF2CD}" dt="2023-03-09T11:30:24.546" v="2637" actId="1076"/>
          <ac:spMkLst>
            <pc:docMk/>
            <pc:sldMk cId="3227761978" sldId="265"/>
            <ac:spMk id="581" creationId="{05BF6E50-2009-DAE5-1AE9-B7526D7B67E1}"/>
          </ac:spMkLst>
        </pc:spChg>
        <pc:spChg chg="mod">
          <ac:chgData name="Fabio Spaziani" userId="a4266648-d70e-4ec6-841a-7ce1e10c6416" providerId="ADAL" clId="{65B4B956-F185-4319-BA83-1A4E438FF2CD}" dt="2023-02-27T20:19:19.225" v="501"/>
          <ac:spMkLst>
            <pc:docMk/>
            <pc:sldMk cId="3227761978" sldId="265"/>
            <ac:spMk id="582" creationId="{5D0FEB89-B34F-24BE-7259-8652BA3F6216}"/>
          </ac:spMkLst>
        </pc:spChg>
        <pc:spChg chg="add mod">
          <ac:chgData name="Fabio Spaziani" userId="a4266648-d70e-4ec6-841a-7ce1e10c6416" providerId="ADAL" clId="{65B4B956-F185-4319-BA83-1A4E438FF2CD}" dt="2023-03-09T11:30:24.546" v="2637" actId="1076"/>
          <ac:spMkLst>
            <pc:docMk/>
            <pc:sldMk cId="3227761978" sldId="265"/>
            <ac:spMk id="582" creationId="{CF2B365B-23BF-CB2F-E949-D545867E0D99}"/>
          </ac:spMkLst>
        </pc:spChg>
        <pc:spChg chg="add mod">
          <ac:chgData name="Fabio Spaziani" userId="a4266648-d70e-4ec6-841a-7ce1e10c6416" providerId="ADAL" clId="{65B4B956-F185-4319-BA83-1A4E438FF2CD}" dt="2023-03-09T11:30:24.546" v="2637" actId="1076"/>
          <ac:spMkLst>
            <pc:docMk/>
            <pc:sldMk cId="3227761978" sldId="265"/>
            <ac:spMk id="583" creationId="{A5299B87-AF74-3A6F-6835-A3C46695AA18}"/>
          </ac:spMkLst>
        </pc:spChg>
        <pc:spChg chg="add del mod">
          <ac:chgData name="Fabio Spaziani" userId="a4266648-d70e-4ec6-841a-7ce1e10c6416" providerId="ADAL" clId="{65B4B956-F185-4319-BA83-1A4E438FF2CD}" dt="2023-03-08T17:04:06.899" v="1887" actId="478"/>
          <ac:spMkLst>
            <pc:docMk/>
            <pc:sldMk cId="3227761978" sldId="265"/>
            <ac:spMk id="589" creationId="{EE53D12A-2335-645E-BA3B-D9CC85377414}"/>
          </ac:spMkLst>
        </pc:spChg>
        <pc:spChg chg="add del mod">
          <ac:chgData name="Fabio Spaziani" userId="a4266648-d70e-4ec6-841a-7ce1e10c6416" providerId="ADAL" clId="{65B4B956-F185-4319-BA83-1A4E438FF2CD}" dt="2023-03-08T17:04:06.899" v="1887" actId="478"/>
          <ac:spMkLst>
            <pc:docMk/>
            <pc:sldMk cId="3227761978" sldId="265"/>
            <ac:spMk id="634" creationId="{801889DE-39B3-97C1-CCAE-B077DFD4FF85}"/>
          </ac:spMkLst>
        </pc:spChg>
        <pc:grpChg chg="add del mod">
          <ac:chgData name="Fabio Spaziani" userId="a4266648-d70e-4ec6-841a-7ce1e10c6416" providerId="ADAL" clId="{65B4B956-F185-4319-BA83-1A4E438FF2CD}" dt="2023-03-08T20:28:17.443" v="2489" actId="478"/>
          <ac:grpSpMkLst>
            <pc:docMk/>
            <pc:sldMk cId="3227761978" sldId="265"/>
            <ac:grpSpMk id="2" creationId="{A0FF7C29-9FC7-2E4D-9CB3-15FA2F1B66F6}"/>
          </ac:grpSpMkLst>
        </pc:grpChg>
        <pc:grpChg chg="add mod">
          <ac:chgData name="Fabio Spaziani" userId="a4266648-d70e-4ec6-841a-7ce1e10c6416" providerId="ADAL" clId="{65B4B956-F185-4319-BA83-1A4E438FF2CD}" dt="2023-03-08T17:20:09.262" v="2322" actId="1076"/>
          <ac:grpSpMkLst>
            <pc:docMk/>
            <pc:sldMk cId="3227761978" sldId="265"/>
            <ac:grpSpMk id="22" creationId="{63922F5C-DCA9-D1FB-6B66-6635F166B844}"/>
          </ac:grpSpMkLst>
        </pc:grpChg>
        <pc:grpChg chg="add del mod">
          <ac:chgData name="Fabio Spaziani" userId="a4266648-d70e-4ec6-841a-7ce1e10c6416" providerId="ADAL" clId="{65B4B956-F185-4319-BA83-1A4E438FF2CD}" dt="2023-03-08T17:20:09.262" v="2322" actId="1076"/>
          <ac:grpSpMkLst>
            <pc:docMk/>
            <pc:sldMk cId="3227761978" sldId="265"/>
            <ac:grpSpMk id="26" creationId="{5A478587-445E-3E26-A1A7-1305AB449206}"/>
          </ac:grpSpMkLst>
        </pc:grpChg>
        <pc:grpChg chg="add del mod">
          <ac:chgData name="Fabio Spaziani" userId="a4266648-d70e-4ec6-841a-7ce1e10c6416" providerId="ADAL" clId="{65B4B956-F185-4319-BA83-1A4E438FF2CD}" dt="2023-03-08T17:01:41.924" v="1850" actId="478"/>
          <ac:grpSpMkLst>
            <pc:docMk/>
            <pc:sldMk cId="3227761978" sldId="265"/>
            <ac:grpSpMk id="34" creationId="{19F816D4-4032-F37B-F6AA-9247EB42D952}"/>
          </ac:grpSpMkLst>
        </pc:grpChg>
        <pc:grpChg chg="add del mod">
          <ac:chgData name="Fabio Spaziani" userId="a4266648-d70e-4ec6-841a-7ce1e10c6416" providerId="ADAL" clId="{65B4B956-F185-4319-BA83-1A4E438FF2CD}" dt="2023-03-08T17:01:41.924" v="1850" actId="478"/>
          <ac:grpSpMkLst>
            <pc:docMk/>
            <pc:sldMk cId="3227761978" sldId="265"/>
            <ac:grpSpMk id="37" creationId="{F3674126-75C3-08E1-4703-51EEBC480659}"/>
          </ac:grpSpMkLst>
        </pc:grpChg>
        <pc:grpChg chg="add del mod">
          <ac:chgData name="Fabio Spaziani" userId="a4266648-d70e-4ec6-841a-7ce1e10c6416" providerId="ADAL" clId="{65B4B956-F185-4319-BA83-1A4E438FF2CD}" dt="2023-03-08T17:01:41.924" v="1850" actId="478"/>
          <ac:grpSpMkLst>
            <pc:docMk/>
            <pc:sldMk cId="3227761978" sldId="265"/>
            <ac:grpSpMk id="40" creationId="{F758567B-C4A5-783B-FC42-91634FB7EF5E}"/>
          </ac:grpSpMkLst>
        </pc:grpChg>
        <pc:grpChg chg="add del mod">
          <ac:chgData name="Fabio Spaziani" userId="a4266648-d70e-4ec6-841a-7ce1e10c6416" providerId="ADAL" clId="{65B4B956-F185-4319-BA83-1A4E438FF2CD}" dt="2023-03-08T17:01:41.924" v="1850" actId="478"/>
          <ac:grpSpMkLst>
            <pc:docMk/>
            <pc:sldMk cId="3227761978" sldId="265"/>
            <ac:grpSpMk id="43" creationId="{87082445-01BF-A479-E01D-0132FB91E390}"/>
          </ac:grpSpMkLst>
        </pc:grpChg>
        <pc:grpChg chg="add del mod">
          <ac:chgData name="Fabio Spaziani" userId="a4266648-d70e-4ec6-841a-7ce1e10c6416" providerId="ADAL" clId="{65B4B956-F185-4319-BA83-1A4E438FF2CD}" dt="2023-03-08T17:01:41.924" v="1850" actId="478"/>
          <ac:grpSpMkLst>
            <pc:docMk/>
            <pc:sldMk cId="3227761978" sldId="265"/>
            <ac:grpSpMk id="47" creationId="{18F6BC22-8529-AC86-A3D6-5A87FE4CE76F}"/>
          </ac:grpSpMkLst>
        </pc:grpChg>
        <pc:grpChg chg="add del mod">
          <ac:chgData name="Fabio Spaziani" userId="a4266648-d70e-4ec6-841a-7ce1e10c6416" providerId="ADAL" clId="{65B4B956-F185-4319-BA83-1A4E438FF2CD}" dt="2023-03-08T17:01:41.924" v="1850" actId="478"/>
          <ac:grpSpMkLst>
            <pc:docMk/>
            <pc:sldMk cId="3227761978" sldId="265"/>
            <ac:grpSpMk id="50" creationId="{27D78D2D-8AAC-9631-7209-2DC3D02E966F}"/>
          </ac:grpSpMkLst>
        </pc:grpChg>
        <pc:grpChg chg="add del mod">
          <ac:chgData name="Fabio Spaziani" userId="a4266648-d70e-4ec6-841a-7ce1e10c6416" providerId="ADAL" clId="{65B4B956-F185-4319-BA83-1A4E438FF2CD}" dt="2023-02-27T20:08:50.657" v="362" actId="165"/>
          <ac:grpSpMkLst>
            <pc:docMk/>
            <pc:sldMk cId="3227761978" sldId="265"/>
            <ac:grpSpMk id="55" creationId="{599388F7-FB7A-84A8-172D-156A645E27BF}"/>
          </ac:grpSpMkLst>
        </pc:grpChg>
        <pc:grpChg chg="del mod topLvl">
          <ac:chgData name="Fabio Spaziani" userId="a4266648-d70e-4ec6-841a-7ce1e10c6416" providerId="ADAL" clId="{65B4B956-F185-4319-BA83-1A4E438FF2CD}" dt="2023-02-27T20:22:36.730" v="601" actId="165"/>
          <ac:grpSpMkLst>
            <pc:docMk/>
            <pc:sldMk cId="3227761978" sldId="265"/>
            <ac:grpSpMk id="57" creationId="{51C6F059-E0A3-6A0F-43CF-52BD430373AA}"/>
          </ac:grpSpMkLst>
        </pc:grpChg>
        <pc:grpChg chg="add del mod">
          <ac:chgData name="Fabio Spaziani" userId="a4266648-d70e-4ec6-841a-7ce1e10c6416" providerId="ADAL" clId="{65B4B956-F185-4319-BA83-1A4E438FF2CD}" dt="2023-03-08T17:07:42.461" v="2003" actId="165"/>
          <ac:grpSpMkLst>
            <pc:docMk/>
            <pc:sldMk cId="3227761978" sldId="265"/>
            <ac:grpSpMk id="58" creationId="{27F520BB-C777-280B-CECD-6A92ACF8CC18}"/>
          </ac:grpSpMkLst>
        </pc:grpChg>
        <pc:grpChg chg="del mod topLvl">
          <ac:chgData name="Fabio Spaziani" userId="a4266648-d70e-4ec6-841a-7ce1e10c6416" providerId="ADAL" clId="{65B4B956-F185-4319-BA83-1A4E438FF2CD}" dt="2023-02-27T20:22:36.730" v="601" actId="165"/>
          <ac:grpSpMkLst>
            <pc:docMk/>
            <pc:sldMk cId="3227761978" sldId="265"/>
            <ac:grpSpMk id="58" creationId="{C4F983D8-CDE3-C255-B91C-E8A2E328F8AB}"/>
          </ac:grpSpMkLst>
        </pc:grpChg>
        <pc:grpChg chg="mod topLvl">
          <ac:chgData name="Fabio Spaziani" userId="a4266648-d70e-4ec6-841a-7ce1e10c6416" providerId="ADAL" clId="{65B4B956-F185-4319-BA83-1A4E438FF2CD}" dt="2023-03-08T17:20:09.262" v="2322" actId="1076"/>
          <ac:grpSpMkLst>
            <pc:docMk/>
            <pc:sldMk cId="3227761978" sldId="265"/>
            <ac:grpSpMk id="59" creationId="{16ADCC33-18EC-7537-0B52-58375034E029}"/>
          </ac:grpSpMkLst>
        </pc:grpChg>
        <pc:grpChg chg="del mod topLvl">
          <ac:chgData name="Fabio Spaziani" userId="a4266648-d70e-4ec6-841a-7ce1e10c6416" providerId="ADAL" clId="{65B4B956-F185-4319-BA83-1A4E438FF2CD}" dt="2023-02-27T20:22:36.730" v="601" actId="165"/>
          <ac:grpSpMkLst>
            <pc:docMk/>
            <pc:sldMk cId="3227761978" sldId="265"/>
            <ac:grpSpMk id="59" creationId="{4FDE6053-BBB8-C6AA-1B4D-4CA3F994357F}"/>
          </ac:grpSpMkLst>
        </pc:grpChg>
        <pc:grpChg chg="del mod topLvl">
          <ac:chgData name="Fabio Spaziani" userId="a4266648-d70e-4ec6-841a-7ce1e10c6416" providerId="ADAL" clId="{65B4B956-F185-4319-BA83-1A4E438FF2CD}" dt="2023-03-08T17:07:46.628" v="2004" actId="478"/>
          <ac:grpSpMkLst>
            <pc:docMk/>
            <pc:sldMk cId="3227761978" sldId="265"/>
            <ac:grpSpMk id="518" creationId="{313607AE-E493-8ED8-3B33-4541D382982C}"/>
          </ac:grpSpMkLst>
        </pc:grpChg>
        <pc:grpChg chg="add del mod">
          <ac:chgData name="Fabio Spaziani" userId="a4266648-d70e-4ec6-841a-7ce1e10c6416" providerId="ADAL" clId="{65B4B956-F185-4319-BA83-1A4E438FF2CD}" dt="2023-02-27T20:08:50.657" v="362" actId="165"/>
          <ac:grpSpMkLst>
            <pc:docMk/>
            <pc:sldMk cId="3227761978" sldId="265"/>
            <ac:grpSpMk id="518" creationId="{62933C28-820A-83AE-8D07-E26A3897AFCF}"/>
          </ac:grpSpMkLst>
        </pc:grpChg>
        <pc:grpChg chg="del mod topLvl">
          <ac:chgData name="Fabio Spaziani" userId="a4266648-d70e-4ec6-841a-7ce1e10c6416" providerId="ADAL" clId="{65B4B956-F185-4319-BA83-1A4E438FF2CD}" dt="2023-03-08T17:02:52.888" v="1870" actId="165"/>
          <ac:grpSpMkLst>
            <pc:docMk/>
            <pc:sldMk cId="3227761978" sldId="265"/>
            <ac:grpSpMk id="519" creationId="{79375A31-83C9-B80B-2FF1-F4C2B3B2B799}"/>
          </ac:grpSpMkLst>
        </pc:grpChg>
        <pc:grpChg chg="del mod topLvl">
          <ac:chgData name="Fabio Spaziani" userId="a4266648-d70e-4ec6-841a-7ce1e10c6416" providerId="ADAL" clId="{65B4B956-F185-4319-BA83-1A4E438FF2CD}" dt="2023-03-08T17:04:06.899" v="1887" actId="478"/>
          <ac:grpSpMkLst>
            <pc:docMk/>
            <pc:sldMk cId="3227761978" sldId="265"/>
            <ac:grpSpMk id="522" creationId="{12122843-D6CD-25A0-8329-60DE420759AA}"/>
          </ac:grpSpMkLst>
        </pc:grpChg>
        <pc:grpChg chg="del mod topLvl">
          <ac:chgData name="Fabio Spaziani" userId="a4266648-d70e-4ec6-841a-7ce1e10c6416" providerId="ADAL" clId="{65B4B956-F185-4319-BA83-1A4E438FF2CD}" dt="2023-03-08T17:04:06.899" v="1887" actId="478"/>
          <ac:grpSpMkLst>
            <pc:docMk/>
            <pc:sldMk cId="3227761978" sldId="265"/>
            <ac:grpSpMk id="523" creationId="{92CDDF95-B0E8-7154-5617-2830E8807363}"/>
          </ac:grpSpMkLst>
        </pc:grpChg>
        <pc:grpChg chg="add del mod">
          <ac:chgData name="Fabio Spaziani" userId="a4266648-d70e-4ec6-841a-7ce1e10c6416" providerId="ADAL" clId="{65B4B956-F185-4319-BA83-1A4E438FF2CD}" dt="2023-03-07T20:29:48.132" v="1720" actId="478"/>
          <ac:grpSpMkLst>
            <pc:docMk/>
            <pc:sldMk cId="3227761978" sldId="265"/>
            <ac:grpSpMk id="528" creationId="{9C9E2811-1F70-9BA2-13DE-184799E11A9D}"/>
          </ac:grpSpMkLst>
        </pc:grpChg>
        <pc:grpChg chg="add mod">
          <ac:chgData name="Fabio Spaziani" userId="a4266648-d70e-4ec6-841a-7ce1e10c6416" providerId="ADAL" clId="{65B4B956-F185-4319-BA83-1A4E438FF2CD}" dt="2023-03-08T17:20:09.262" v="2322" actId="1076"/>
          <ac:grpSpMkLst>
            <pc:docMk/>
            <pc:sldMk cId="3227761978" sldId="265"/>
            <ac:grpSpMk id="533" creationId="{71F10EA7-11CA-83D0-2DEF-891D0494CE7D}"/>
          </ac:grpSpMkLst>
        </pc:grpChg>
        <pc:grpChg chg="add mod">
          <ac:chgData name="Fabio Spaziani" userId="a4266648-d70e-4ec6-841a-7ce1e10c6416" providerId="ADAL" clId="{65B4B956-F185-4319-BA83-1A4E438FF2CD}" dt="2023-03-08T17:20:09.262" v="2322" actId="1076"/>
          <ac:grpSpMkLst>
            <pc:docMk/>
            <pc:sldMk cId="3227761978" sldId="265"/>
            <ac:grpSpMk id="545" creationId="{740951AE-B1A0-C5ED-8749-3DD08395528F}"/>
          </ac:grpSpMkLst>
        </pc:grpChg>
        <pc:grpChg chg="add del mod">
          <ac:chgData name="Fabio Spaziani" userId="a4266648-d70e-4ec6-841a-7ce1e10c6416" providerId="ADAL" clId="{65B4B956-F185-4319-BA83-1A4E438FF2CD}" dt="2023-02-27T20:18:35.608" v="483" actId="478"/>
          <ac:grpSpMkLst>
            <pc:docMk/>
            <pc:sldMk cId="3227761978" sldId="265"/>
            <ac:grpSpMk id="546" creationId="{613F061A-0147-A775-7947-3D85CE7B9BEE}"/>
          </ac:grpSpMkLst>
        </pc:grpChg>
        <pc:grpChg chg="add del mod">
          <ac:chgData name="Fabio Spaziani" userId="a4266648-d70e-4ec6-841a-7ce1e10c6416" providerId="ADAL" clId="{65B4B956-F185-4319-BA83-1A4E438FF2CD}" dt="2023-02-27T20:18:35.608" v="483" actId="478"/>
          <ac:grpSpMkLst>
            <pc:docMk/>
            <pc:sldMk cId="3227761978" sldId="265"/>
            <ac:grpSpMk id="550" creationId="{416055B1-F743-CBDB-0272-E3C789053D1D}"/>
          </ac:grpSpMkLst>
        </pc:grpChg>
        <pc:grpChg chg="add del mod">
          <ac:chgData name="Fabio Spaziani" userId="a4266648-d70e-4ec6-841a-7ce1e10c6416" providerId="ADAL" clId="{65B4B956-F185-4319-BA83-1A4E438FF2CD}" dt="2023-02-27T20:18:35.608" v="483" actId="478"/>
          <ac:grpSpMkLst>
            <pc:docMk/>
            <pc:sldMk cId="3227761978" sldId="265"/>
            <ac:grpSpMk id="553" creationId="{7FF6996D-80B8-D99A-883A-1C186E720F72}"/>
          </ac:grpSpMkLst>
        </pc:grpChg>
        <pc:grpChg chg="add mod">
          <ac:chgData name="Fabio Spaziani" userId="a4266648-d70e-4ec6-841a-7ce1e10c6416" providerId="ADAL" clId="{65B4B956-F185-4319-BA83-1A4E438FF2CD}" dt="2023-03-08T17:20:09.262" v="2322" actId="1076"/>
          <ac:grpSpMkLst>
            <pc:docMk/>
            <pc:sldMk cId="3227761978" sldId="265"/>
            <ac:grpSpMk id="561" creationId="{2EC6C400-955E-6EE8-7EAF-14A72821696F}"/>
          </ac:grpSpMkLst>
        </pc:grpChg>
        <pc:grpChg chg="add del mod">
          <ac:chgData name="Fabio Spaziani" userId="a4266648-d70e-4ec6-841a-7ce1e10c6416" providerId="ADAL" clId="{65B4B956-F185-4319-BA83-1A4E438FF2CD}" dt="2023-03-07T20:29:48.132" v="1720" actId="478"/>
          <ac:grpSpMkLst>
            <pc:docMk/>
            <pc:sldMk cId="3227761978" sldId="265"/>
            <ac:grpSpMk id="568" creationId="{76680897-37B7-F989-9549-C790EBC1AEEA}"/>
          </ac:grpSpMkLst>
        </pc:grpChg>
        <pc:grpChg chg="add del mod">
          <ac:chgData name="Fabio Spaziani" userId="a4266648-d70e-4ec6-841a-7ce1e10c6416" providerId="ADAL" clId="{65B4B956-F185-4319-BA83-1A4E438FF2CD}" dt="2023-03-07T20:29:48.132" v="1720" actId="478"/>
          <ac:grpSpMkLst>
            <pc:docMk/>
            <pc:sldMk cId="3227761978" sldId="265"/>
            <ac:grpSpMk id="571" creationId="{915D1CC0-74F1-88FF-28C8-49614B3B5A38}"/>
          </ac:grpSpMkLst>
        </pc:grpChg>
        <pc:grpChg chg="add del mod">
          <ac:chgData name="Fabio Spaziani" userId="a4266648-d70e-4ec6-841a-7ce1e10c6416" providerId="ADAL" clId="{65B4B956-F185-4319-BA83-1A4E438FF2CD}" dt="2023-03-07T20:29:48.132" v="1720" actId="478"/>
          <ac:grpSpMkLst>
            <pc:docMk/>
            <pc:sldMk cId="3227761978" sldId="265"/>
            <ac:grpSpMk id="574" creationId="{80509686-F597-8FD0-B1CA-920260AD3F30}"/>
          </ac:grpSpMkLst>
        </pc:grpChg>
        <pc:grpChg chg="add del mod">
          <ac:chgData name="Fabio Spaziani" userId="a4266648-d70e-4ec6-841a-7ce1e10c6416" providerId="ADAL" clId="{65B4B956-F185-4319-BA83-1A4E438FF2CD}" dt="2023-03-07T20:29:48.132" v="1720" actId="478"/>
          <ac:grpSpMkLst>
            <pc:docMk/>
            <pc:sldMk cId="3227761978" sldId="265"/>
            <ac:grpSpMk id="580" creationId="{3EB8FB3E-580D-A071-35F0-4542CFF08537}"/>
          </ac:grpSpMkLst>
        </pc:grpChg>
        <pc:grpChg chg="add del mod">
          <ac:chgData name="Fabio Spaziani" userId="a4266648-d70e-4ec6-841a-7ce1e10c6416" providerId="ADAL" clId="{65B4B956-F185-4319-BA83-1A4E438FF2CD}" dt="2023-02-27T20:22:35.399" v="600" actId="165"/>
          <ac:grpSpMkLst>
            <pc:docMk/>
            <pc:sldMk cId="3227761978" sldId="265"/>
            <ac:grpSpMk id="598" creationId="{383E52B8-B593-02CC-A1F7-6CCAE71A66CD}"/>
          </ac:grpSpMkLst>
        </pc:grpChg>
        <pc:grpChg chg="add del mod">
          <ac:chgData name="Fabio Spaziani" userId="a4266648-d70e-4ec6-841a-7ce1e10c6416" providerId="ADAL" clId="{65B4B956-F185-4319-BA83-1A4E438FF2CD}" dt="2023-02-27T20:22:35.399" v="600" actId="165"/>
          <ac:grpSpMkLst>
            <pc:docMk/>
            <pc:sldMk cId="3227761978" sldId="265"/>
            <ac:grpSpMk id="599" creationId="{3655F3FF-E8B7-4D41-053F-A7341820FD58}"/>
          </ac:grpSpMkLst>
        </pc:grpChg>
        <pc:grpChg chg="add del mod">
          <ac:chgData name="Fabio Spaziani" userId="a4266648-d70e-4ec6-841a-7ce1e10c6416" providerId="ADAL" clId="{65B4B956-F185-4319-BA83-1A4E438FF2CD}" dt="2023-03-08T17:04:06.899" v="1887" actId="478"/>
          <ac:grpSpMkLst>
            <pc:docMk/>
            <pc:sldMk cId="3227761978" sldId="265"/>
            <ac:grpSpMk id="600" creationId="{79E3F496-2115-A6C8-0CBA-A38D323AB983}"/>
          </ac:grpSpMkLst>
        </pc:grpChg>
        <pc:grpChg chg="add del mod">
          <ac:chgData name="Fabio Spaziani" userId="a4266648-d70e-4ec6-841a-7ce1e10c6416" providerId="ADAL" clId="{65B4B956-F185-4319-BA83-1A4E438FF2CD}" dt="2023-03-08T17:04:06.899" v="1887" actId="478"/>
          <ac:grpSpMkLst>
            <pc:docMk/>
            <pc:sldMk cId="3227761978" sldId="265"/>
            <ac:grpSpMk id="614" creationId="{7ECE07BC-A54A-2EDD-D894-02B13A68982E}"/>
          </ac:grpSpMkLst>
        </pc:grpChg>
        <pc:grpChg chg="add del mod">
          <ac:chgData name="Fabio Spaziani" userId="a4266648-d70e-4ec6-841a-7ce1e10c6416" providerId="ADAL" clId="{65B4B956-F185-4319-BA83-1A4E438FF2CD}" dt="2023-03-08T17:04:06.899" v="1887" actId="478"/>
          <ac:grpSpMkLst>
            <pc:docMk/>
            <pc:sldMk cId="3227761978" sldId="265"/>
            <ac:grpSpMk id="615" creationId="{D2F1090C-191D-9AE8-6747-EC3E7E0D255D}"/>
          </ac:grpSpMkLst>
        </pc:grpChg>
        <pc:graphicFrameChg chg="del">
          <ac:chgData name="Fabio Spaziani" userId="a4266648-d70e-4ec6-841a-7ce1e10c6416" providerId="ADAL" clId="{65B4B956-F185-4319-BA83-1A4E438FF2CD}" dt="2023-02-27T18:59:23.203" v="280" actId="478"/>
          <ac:graphicFrameMkLst>
            <pc:docMk/>
            <pc:sldMk cId="3227761978" sldId="265"/>
            <ac:graphicFrameMk id="23" creationId="{5A409819-0872-0D2C-4870-58DF6AE0FEE0}"/>
          </ac:graphicFrameMkLst>
        </pc:graphicFrameChg>
        <pc:graphicFrameChg chg="del">
          <ac:chgData name="Fabio Spaziani" userId="a4266648-d70e-4ec6-841a-7ce1e10c6416" providerId="ADAL" clId="{65B4B956-F185-4319-BA83-1A4E438FF2CD}" dt="2023-02-27T18:59:23.203" v="280" actId="478"/>
          <ac:graphicFrameMkLst>
            <pc:docMk/>
            <pc:sldMk cId="3227761978" sldId="265"/>
            <ac:graphicFrameMk id="30" creationId="{C702CA97-A6A3-174F-8057-35F586D6F086}"/>
          </ac:graphicFrameMkLst>
        </pc:graphicFrameChg>
        <pc:graphicFrameChg chg="add del mod">
          <ac:chgData name="Fabio Spaziani" userId="a4266648-d70e-4ec6-841a-7ce1e10c6416" providerId="ADAL" clId="{65B4B956-F185-4319-BA83-1A4E438FF2CD}" dt="2023-02-27T20:11:21.024" v="382" actId="478"/>
          <ac:graphicFrameMkLst>
            <pc:docMk/>
            <pc:sldMk cId="3227761978" sldId="265"/>
            <ac:graphicFrameMk id="531" creationId="{5A59554C-04C3-AA6D-6F77-3421BB219683}"/>
          </ac:graphicFrameMkLst>
        </pc:graphicFrameChg>
        <pc:graphicFrameChg chg="add del mod">
          <ac:chgData name="Fabio Spaziani" userId="a4266648-d70e-4ec6-841a-7ce1e10c6416" providerId="ADAL" clId="{65B4B956-F185-4319-BA83-1A4E438FF2CD}" dt="2023-02-27T20:11:11.050" v="378" actId="478"/>
          <ac:graphicFrameMkLst>
            <pc:docMk/>
            <pc:sldMk cId="3227761978" sldId="265"/>
            <ac:graphicFrameMk id="532" creationId="{4CA01544-8DF1-FFD3-CD58-6A2A7B97F7BE}"/>
          </ac:graphicFrameMkLst>
        </pc:graphicFrameChg>
        <pc:graphicFrameChg chg="add del mod">
          <ac:chgData name="Fabio Spaziani" userId="a4266648-d70e-4ec6-841a-7ce1e10c6416" providerId="ADAL" clId="{65B4B956-F185-4319-BA83-1A4E438FF2CD}" dt="2023-02-27T20:11:20.523" v="381" actId="478"/>
          <ac:graphicFrameMkLst>
            <pc:docMk/>
            <pc:sldMk cId="3227761978" sldId="265"/>
            <ac:graphicFrameMk id="533" creationId="{AAB84B60-20F3-013A-0515-25D56B5AB7C0}"/>
          </ac:graphicFrameMkLst>
        </pc:graphicFrameChg>
        <pc:graphicFrameChg chg="add del mod modGraphic">
          <ac:chgData name="Fabio Spaziani" userId="a4266648-d70e-4ec6-841a-7ce1e10c6416" providerId="ADAL" clId="{65B4B956-F185-4319-BA83-1A4E438FF2CD}" dt="2023-03-08T17:04:06.899" v="1887" actId="478"/>
          <ac:graphicFrameMkLst>
            <pc:docMk/>
            <pc:sldMk cId="3227761978" sldId="265"/>
            <ac:graphicFrameMk id="536" creationId="{CE395EC4-B055-2247-EC32-D79132A11E41}"/>
          </ac:graphicFrameMkLst>
        </pc:graphicFrameChg>
        <pc:graphicFrameChg chg="add del mod ord modGraphic">
          <ac:chgData name="Fabio Spaziani" userId="a4266648-d70e-4ec6-841a-7ce1e10c6416" providerId="ADAL" clId="{65B4B956-F185-4319-BA83-1A4E438FF2CD}" dt="2023-03-08T17:04:06.899" v="1887" actId="478"/>
          <ac:graphicFrameMkLst>
            <pc:docMk/>
            <pc:sldMk cId="3227761978" sldId="265"/>
            <ac:graphicFrameMk id="537" creationId="{FF51C341-7725-5852-177D-E4E1F46D6009}"/>
          </ac:graphicFrameMkLst>
        </pc:graphicFrameChg>
        <pc:graphicFrameChg chg="add del mod">
          <ac:chgData name="Fabio Spaziani" userId="a4266648-d70e-4ec6-841a-7ce1e10c6416" providerId="ADAL" clId="{65B4B956-F185-4319-BA83-1A4E438FF2CD}" dt="2023-02-27T20:08:02.867" v="337" actId="478"/>
          <ac:graphicFrameMkLst>
            <pc:docMk/>
            <pc:sldMk cId="3227761978" sldId="265"/>
            <ac:graphicFrameMk id="538" creationId="{53294280-1747-5362-F1B9-393A8CDE27B0}"/>
          </ac:graphicFrameMkLst>
        </pc:graphicFrameChg>
        <pc:graphicFrameChg chg="add del mod">
          <ac:chgData name="Fabio Spaziani" userId="a4266648-d70e-4ec6-841a-7ce1e10c6416" providerId="ADAL" clId="{65B4B956-F185-4319-BA83-1A4E438FF2CD}" dt="2023-02-27T20:08:02.867" v="337" actId="478"/>
          <ac:graphicFrameMkLst>
            <pc:docMk/>
            <pc:sldMk cId="3227761978" sldId="265"/>
            <ac:graphicFrameMk id="539" creationId="{8BE19651-8C0F-145C-C8B2-D1F3D23C80F9}"/>
          </ac:graphicFrameMkLst>
        </pc:graphicFrameChg>
        <pc:graphicFrameChg chg="add del mod">
          <ac:chgData name="Fabio Spaziani" userId="a4266648-d70e-4ec6-841a-7ce1e10c6416" providerId="ADAL" clId="{65B4B956-F185-4319-BA83-1A4E438FF2CD}" dt="2023-02-27T20:18:35.608" v="483" actId="478"/>
          <ac:graphicFrameMkLst>
            <pc:docMk/>
            <pc:sldMk cId="3227761978" sldId="265"/>
            <ac:graphicFrameMk id="549" creationId="{65824450-3C37-5EEA-FBE3-14CF49886455}"/>
          </ac:graphicFrameMkLst>
        </pc:graphicFrameChg>
        <pc:graphicFrameChg chg="add mod">
          <ac:chgData name="Fabio Spaziani" userId="a4266648-d70e-4ec6-841a-7ce1e10c6416" providerId="ADAL" clId="{65B4B956-F185-4319-BA83-1A4E438FF2CD}" dt="2023-03-08T17:20:09.262" v="2322" actId="1076"/>
          <ac:graphicFrameMkLst>
            <pc:docMk/>
            <pc:sldMk cId="3227761978" sldId="265"/>
            <ac:graphicFrameMk id="549" creationId="{CCE2906A-EF68-6AA5-94DF-09A3017040CC}"/>
          </ac:graphicFrameMkLst>
        </pc:graphicFrameChg>
        <pc:graphicFrameChg chg="add mod">
          <ac:chgData name="Fabio Spaziani" userId="a4266648-d70e-4ec6-841a-7ce1e10c6416" providerId="ADAL" clId="{65B4B956-F185-4319-BA83-1A4E438FF2CD}" dt="2023-03-08T17:20:09.262" v="2322" actId="1076"/>
          <ac:graphicFrameMkLst>
            <pc:docMk/>
            <pc:sldMk cId="3227761978" sldId="265"/>
            <ac:graphicFrameMk id="550" creationId="{B3097A61-5FBD-6A37-7BFE-9EDC78235227}"/>
          </ac:graphicFrameMkLst>
        </pc:graphicFrameChg>
        <pc:graphicFrameChg chg="add mod">
          <ac:chgData name="Fabio Spaziani" userId="a4266648-d70e-4ec6-841a-7ce1e10c6416" providerId="ADAL" clId="{65B4B956-F185-4319-BA83-1A4E438FF2CD}" dt="2023-03-08T17:20:09.262" v="2322" actId="1076"/>
          <ac:graphicFrameMkLst>
            <pc:docMk/>
            <pc:sldMk cId="3227761978" sldId="265"/>
            <ac:graphicFrameMk id="551" creationId="{55780015-40DC-2D25-A878-4481E775D86A}"/>
          </ac:graphicFrameMkLst>
        </pc:graphicFrameChg>
        <pc:graphicFrameChg chg="add mod">
          <ac:chgData name="Fabio Spaziani" userId="a4266648-d70e-4ec6-841a-7ce1e10c6416" providerId="ADAL" clId="{65B4B956-F185-4319-BA83-1A4E438FF2CD}" dt="2023-03-08T17:20:09.262" v="2322" actId="1076"/>
          <ac:graphicFrameMkLst>
            <pc:docMk/>
            <pc:sldMk cId="3227761978" sldId="265"/>
            <ac:graphicFrameMk id="552" creationId="{4AC34DF6-CAEB-D220-9284-B74BABD4CFF6}"/>
          </ac:graphicFrameMkLst>
        </pc:graphicFrameChg>
        <pc:graphicFrameChg chg="add del mod modGraphic">
          <ac:chgData name="Fabio Spaziani" userId="a4266648-d70e-4ec6-841a-7ce1e10c6416" providerId="ADAL" clId="{65B4B956-F185-4319-BA83-1A4E438FF2CD}" dt="2023-03-08T17:04:06.899" v="1887" actId="478"/>
          <ac:graphicFrameMkLst>
            <pc:docMk/>
            <pc:sldMk cId="3227761978" sldId="265"/>
            <ac:graphicFrameMk id="558" creationId="{913D10D0-9511-5050-4C59-67B0B98C4D9D}"/>
          </ac:graphicFrameMkLst>
        </pc:graphicFrameChg>
        <pc:graphicFrameChg chg="add del mod">
          <ac:chgData name="Fabio Spaziani" userId="a4266648-d70e-4ec6-841a-7ce1e10c6416" providerId="ADAL" clId="{65B4B956-F185-4319-BA83-1A4E438FF2CD}" dt="2023-03-08T17:04:06.899" v="1887" actId="478"/>
          <ac:graphicFrameMkLst>
            <pc:docMk/>
            <pc:sldMk cId="3227761978" sldId="265"/>
            <ac:graphicFrameMk id="559" creationId="{EEEA2844-30E1-BBEB-97DF-59E4F6EC0E8A}"/>
          </ac:graphicFrameMkLst>
        </pc:graphicFrameChg>
        <pc:graphicFrameChg chg="add del mod">
          <ac:chgData name="Fabio Spaziani" userId="a4266648-d70e-4ec6-841a-7ce1e10c6416" providerId="ADAL" clId="{65B4B956-F185-4319-BA83-1A4E438FF2CD}" dt="2023-03-08T17:01:41.924" v="1850" actId="478"/>
          <ac:graphicFrameMkLst>
            <pc:docMk/>
            <pc:sldMk cId="3227761978" sldId="265"/>
            <ac:graphicFrameMk id="566" creationId="{83F40D9A-5CEF-FED5-5054-15359B406236}"/>
          </ac:graphicFrameMkLst>
        </pc:graphicFrameChg>
        <pc:graphicFrameChg chg="add del mod">
          <ac:chgData name="Fabio Spaziani" userId="a4266648-d70e-4ec6-841a-7ce1e10c6416" providerId="ADAL" clId="{65B4B956-F185-4319-BA83-1A4E438FF2CD}" dt="2023-03-08T17:01:41.924" v="1850" actId="478"/>
          <ac:graphicFrameMkLst>
            <pc:docMk/>
            <pc:sldMk cId="3227761978" sldId="265"/>
            <ac:graphicFrameMk id="567" creationId="{1B76B7FD-96CB-B00B-4E26-C207362A61CE}"/>
          </ac:graphicFrameMkLst>
        </pc:graphicFrameChg>
        <pc:graphicFrameChg chg="add del mod">
          <ac:chgData name="Fabio Spaziani" userId="a4266648-d70e-4ec6-841a-7ce1e10c6416" providerId="ADAL" clId="{65B4B956-F185-4319-BA83-1A4E438FF2CD}" dt="2023-02-27T20:19:08.894" v="496"/>
          <ac:graphicFrameMkLst>
            <pc:docMk/>
            <pc:sldMk cId="3227761978" sldId="265"/>
            <ac:graphicFrameMk id="577" creationId="{A5613F81-07EE-5B97-CDB1-C81B9E964DC2}"/>
          </ac:graphicFrameMkLst>
        </pc:graphicFrameChg>
        <pc:graphicFrameChg chg="add del mod">
          <ac:chgData name="Fabio Spaziani" userId="a4266648-d70e-4ec6-841a-7ce1e10c6416" providerId="ADAL" clId="{65B4B956-F185-4319-BA83-1A4E438FF2CD}" dt="2023-02-27T20:19:08.894" v="496"/>
          <ac:graphicFrameMkLst>
            <pc:docMk/>
            <pc:sldMk cId="3227761978" sldId="265"/>
            <ac:graphicFrameMk id="578" creationId="{841B789F-517E-6BB7-D5BD-4AE3C59B285E}"/>
          </ac:graphicFrameMkLst>
        </pc:graphicFrameChg>
        <pc:graphicFrameChg chg="add del mod">
          <ac:chgData name="Fabio Spaziani" userId="a4266648-d70e-4ec6-841a-7ce1e10c6416" providerId="ADAL" clId="{65B4B956-F185-4319-BA83-1A4E438FF2CD}" dt="2023-03-07T20:29:48.132" v="1720" actId="478"/>
          <ac:graphicFrameMkLst>
            <pc:docMk/>
            <pc:sldMk cId="3227761978" sldId="265"/>
            <ac:graphicFrameMk id="583" creationId="{891C83F5-1D69-0943-0370-FAD1C3FFE1E4}"/>
          </ac:graphicFrameMkLst>
        </pc:graphicFrameChg>
        <pc:picChg chg="del mod topLvl">
          <ac:chgData name="Fabio Spaziani" userId="a4266648-d70e-4ec6-841a-7ce1e10c6416" providerId="ADAL" clId="{65B4B956-F185-4319-BA83-1A4E438FF2CD}" dt="2023-03-08T20:31:47.065" v="2518" actId="478"/>
          <ac:picMkLst>
            <pc:docMk/>
            <pc:sldMk cId="3227761978" sldId="265"/>
            <ac:picMk id="3" creationId="{D07B156E-F0FE-86EF-7F91-C15696DFCF7C}"/>
          </ac:picMkLst>
        </pc:picChg>
        <pc:picChg chg="del">
          <ac:chgData name="Fabio Spaziani" userId="a4266648-d70e-4ec6-841a-7ce1e10c6416" providerId="ADAL" clId="{65B4B956-F185-4319-BA83-1A4E438FF2CD}" dt="2023-02-27T18:59:23.203" v="280" actId="478"/>
          <ac:picMkLst>
            <pc:docMk/>
            <pc:sldMk cId="3227761978" sldId="265"/>
            <ac:picMk id="7" creationId="{D050F693-1208-CE4F-8A9B-211D5F4AC2FD}"/>
          </ac:picMkLst>
        </pc:picChg>
        <pc:picChg chg="del">
          <ac:chgData name="Fabio Spaziani" userId="a4266648-d70e-4ec6-841a-7ce1e10c6416" providerId="ADAL" clId="{65B4B956-F185-4319-BA83-1A4E438FF2CD}" dt="2023-02-27T18:59:23.203" v="280" actId="478"/>
          <ac:picMkLst>
            <pc:docMk/>
            <pc:sldMk cId="3227761978" sldId="265"/>
            <ac:picMk id="8" creationId="{89A1AC39-DCF6-A025-D50D-A36A91E1BEEC}"/>
          </ac:picMkLst>
        </pc:picChg>
        <pc:picChg chg="del">
          <ac:chgData name="Fabio Spaziani" userId="a4266648-d70e-4ec6-841a-7ce1e10c6416" providerId="ADAL" clId="{65B4B956-F185-4319-BA83-1A4E438FF2CD}" dt="2023-02-27T18:59:23.203" v="280" actId="478"/>
          <ac:picMkLst>
            <pc:docMk/>
            <pc:sldMk cId="3227761978" sldId="265"/>
            <ac:picMk id="9" creationId="{EF4A22F6-EC1E-A894-9AE3-E02743897CD5}"/>
          </ac:picMkLst>
        </pc:picChg>
        <pc:picChg chg="del">
          <ac:chgData name="Fabio Spaziani" userId="a4266648-d70e-4ec6-841a-7ce1e10c6416" providerId="ADAL" clId="{65B4B956-F185-4319-BA83-1A4E438FF2CD}" dt="2023-02-27T18:59:23.203" v="280" actId="478"/>
          <ac:picMkLst>
            <pc:docMk/>
            <pc:sldMk cId="3227761978" sldId="265"/>
            <ac:picMk id="10" creationId="{E876C27B-966A-EE03-E897-2410EAAC810A}"/>
          </ac:picMkLst>
        </pc:picChg>
        <pc:picChg chg="add mod">
          <ac:chgData name="Fabio Spaziani" userId="a4266648-d70e-4ec6-841a-7ce1e10c6416" providerId="ADAL" clId="{65B4B956-F185-4319-BA83-1A4E438FF2CD}" dt="2023-03-08T17:20:09.262" v="2322" actId="1076"/>
          <ac:picMkLst>
            <pc:docMk/>
            <pc:sldMk cId="3227761978" sldId="265"/>
            <ac:picMk id="13" creationId="{BA3007CF-6CF9-8CC3-81E3-954DF7DE1BF6}"/>
          </ac:picMkLst>
        </pc:picChg>
        <pc:picChg chg="del">
          <ac:chgData name="Fabio Spaziani" userId="a4266648-d70e-4ec6-841a-7ce1e10c6416" providerId="ADAL" clId="{65B4B956-F185-4319-BA83-1A4E438FF2CD}" dt="2023-02-27T18:59:23.203" v="280" actId="478"/>
          <ac:picMkLst>
            <pc:docMk/>
            <pc:sldMk cId="3227761978" sldId="265"/>
            <ac:picMk id="14" creationId="{1E039758-9A4C-B7B0-3E52-81372BCA1AFA}"/>
          </ac:picMkLst>
        </pc:picChg>
        <pc:picChg chg="add mod">
          <ac:chgData name="Fabio Spaziani" userId="a4266648-d70e-4ec6-841a-7ce1e10c6416" providerId="ADAL" clId="{65B4B956-F185-4319-BA83-1A4E438FF2CD}" dt="2023-03-08T17:20:09.262" v="2322" actId="1076"/>
          <ac:picMkLst>
            <pc:docMk/>
            <pc:sldMk cId="3227761978" sldId="265"/>
            <ac:picMk id="15" creationId="{617FB437-B98D-B6FA-E6C4-22FE91617F44}"/>
          </ac:picMkLst>
        </pc:picChg>
        <pc:picChg chg="del">
          <ac:chgData name="Fabio Spaziani" userId="a4266648-d70e-4ec6-841a-7ce1e10c6416" providerId="ADAL" clId="{65B4B956-F185-4319-BA83-1A4E438FF2CD}" dt="2023-02-27T18:59:23.203" v="280" actId="478"/>
          <ac:picMkLst>
            <pc:docMk/>
            <pc:sldMk cId="3227761978" sldId="265"/>
            <ac:picMk id="15" creationId="{FEC0F5B6-3C1D-E5C4-FFA2-BCDD7E4F1D85}"/>
          </ac:picMkLst>
        </pc:picChg>
        <pc:picChg chg="del">
          <ac:chgData name="Fabio Spaziani" userId="a4266648-d70e-4ec6-841a-7ce1e10c6416" providerId="ADAL" clId="{65B4B956-F185-4319-BA83-1A4E438FF2CD}" dt="2023-02-27T18:59:23.203" v="280" actId="478"/>
          <ac:picMkLst>
            <pc:docMk/>
            <pc:sldMk cId="3227761978" sldId="265"/>
            <ac:picMk id="16" creationId="{6E513960-1AC3-1D96-43B0-7A8BB514DEF0}"/>
          </ac:picMkLst>
        </pc:picChg>
        <pc:picChg chg="del">
          <ac:chgData name="Fabio Spaziani" userId="a4266648-d70e-4ec6-841a-7ce1e10c6416" providerId="ADAL" clId="{65B4B956-F185-4319-BA83-1A4E438FF2CD}" dt="2023-02-27T18:59:23.203" v="280" actId="478"/>
          <ac:picMkLst>
            <pc:docMk/>
            <pc:sldMk cId="3227761978" sldId="265"/>
            <ac:picMk id="17" creationId="{172E1EC3-6B23-FD27-71FB-D1C70DEC81A7}"/>
          </ac:picMkLst>
        </pc:picChg>
        <pc:picChg chg="mod">
          <ac:chgData name="Fabio Spaziani" userId="a4266648-d70e-4ec6-841a-7ce1e10c6416" providerId="ADAL" clId="{65B4B956-F185-4319-BA83-1A4E438FF2CD}" dt="2023-03-08T17:20:09.262" v="2322" actId="1076"/>
          <ac:picMkLst>
            <pc:docMk/>
            <pc:sldMk cId="3227761978" sldId="265"/>
            <ac:picMk id="23" creationId="{A51E2438-2009-9C5E-EBCD-7707349C2A4A}"/>
          </ac:picMkLst>
        </pc:picChg>
        <pc:picChg chg="mod topLvl">
          <ac:chgData name="Fabio Spaziani" userId="a4266648-d70e-4ec6-841a-7ce1e10c6416" providerId="ADAL" clId="{65B4B956-F185-4319-BA83-1A4E438FF2CD}" dt="2023-03-08T17:20:09.262" v="2322" actId="1076"/>
          <ac:picMkLst>
            <pc:docMk/>
            <pc:sldMk cId="3227761978" sldId="265"/>
            <ac:picMk id="27" creationId="{2CFCA136-5A2A-D866-A281-8F533CE675C3}"/>
          </ac:picMkLst>
        </pc:picChg>
        <pc:picChg chg="add del mod">
          <ac:chgData name="Fabio Spaziani" userId="a4266648-d70e-4ec6-841a-7ce1e10c6416" providerId="ADAL" clId="{65B4B956-F185-4319-BA83-1A4E438FF2CD}" dt="2023-03-08T17:01:41.924" v="1850" actId="478"/>
          <ac:picMkLst>
            <pc:docMk/>
            <pc:sldMk cId="3227761978" sldId="265"/>
            <ac:picMk id="46" creationId="{8586DEEB-4721-3F6A-1A6D-EEAA9F86C04A}"/>
          </ac:picMkLst>
        </pc:picChg>
        <pc:picChg chg="mod">
          <ac:chgData name="Fabio Spaziani" userId="a4266648-d70e-4ec6-841a-7ce1e10c6416" providerId="ADAL" clId="{65B4B956-F185-4319-BA83-1A4E438FF2CD}" dt="2023-02-27T18:59:24.361" v="281"/>
          <ac:picMkLst>
            <pc:docMk/>
            <pc:sldMk cId="3227761978" sldId="265"/>
            <ac:picMk id="48" creationId="{03E22550-3090-A983-FD66-3C4532663B1B}"/>
          </ac:picMkLst>
        </pc:picChg>
        <pc:picChg chg="mod">
          <ac:chgData name="Fabio Spaziani" userId="a4266648-d70e-4ec6-841a-7ce1e10c6416" providerId="ADAL" clId="{65B4B956-F185-4319-BA83-1A4E438FF2CD}" dt="2023-02-27T18:59:24.361" v="281"/>
          <ac:picMkLst>
            <pc:docMk/>
            <pc:sldMk cId="3227761978" sldId="265"/>
            <ac:picMk id="51" creationId="{29EFC2D8-9559-1078-C395-A2B96B0B16B9}"/>
          </ac:picMkLst>
        </pc:picChg>
        <pc:picChg chg="del mod topLvl">
          <ac:chgData name="Fabio Spaziani" userId="a4266648-d70e-4ec6-841a-7ce1e10c6416" providerId="ADAL" clId="{65B4B956-F185-4319-BA83-1A4E438FF2CD}" dt="2023-03-08T17:04:06.899" v="1887" actId="478"/>
          <ac:picMkLst>
            <pc:docMk/>
            <pc:sldMk cId="3227761978" sldId="265"/>
            <ac:picMk id="60" creationId="{0392D774-C8B9-EC8E-52B4-39EB5996CC15}"/>
          </ac:picMkLst>
        </pc:picChg>
        <pc:picChg chg="mod topLvl">
          <ac:chgData name="Fabio Spaziani" userId="a4266648-d70e-4ec6-841a-7ce1e10c6416" providerId="ADAL" clId="{65B4B956-F185-4319-BA83-1A4E438FF2CD}" dt="2023-03-07T20:30:11.210" v="1722" actId="1076"/>
          <ac:picMkLst>
            <pc:docMk/>
            <pc:sldMk cId="3227761978" sldId="265"/>
            <ac:picMk id="512" creationId="{F9FE7C76-0488-BB8A-0A75-95A4976B1CEF}"/>
          </ac:picMkLst>
        </pc:picChg>
        <pc:picChg chg="del mod topLvl">
          <ac:chgData name="Fabio Spaziani" userId="a4266648-d70e-4ec6-841a-7ce1e10c6416" providerId="ADAL" clId="{65B4B956-F185-4319-BA83-1A4E438FF2CD}" dt="2023-03-08T17:04:06.899" v="1887" actId="478"/>
          <ac:picMkLst>
            <pc:docMk/>
            <pc:sldMk cId="3227761978" sldId="265"/>
            <ac:picMk id="514" creationId="{470ED753-8C3C-3A89-4044-0D2A9AAAD36F}"/>
          </ac:picMkLst>
        </pc:picChg>
        <pc:picChg chg="mod topLvl">
          <ac:chgData name="Fabio Spaziani" userId="a4266648-d70e-4ec6-841a-7ce1e10c6416" providerId="ADAL" clId="{65B4B956-F185-4319-BA83-1A4E438FF2CD}" dt="2023-03-07T20:30:11.210" v="1722" actId="1076"/>
          <ac:picMkLst>
            <pc:docMk/>
            <pc:sldMk cId="3227761978" sldId="265"/>
            <ac:picMk id="516" creationId="{57F38FA9-6562-21B2-53A1-42C4E2381400}"/>
          </ac:picMkLst>
        </pc:picChg>
        <pc:picChg chg="mod">
          <ac:chgData name="Fabio Spaziani" userId="a4266648-d70e-4ec6-841a-7ce1e10c6416" providerId="ADAL" clId="{65B4B956-F185-4319-BA83-1A4E438FF2CD}" dt="2023-03-08T17:02:52.888" v="1870" actId="165"/>
          <ac:picMkLst>
            <pc:docMk/>
            <pc:sldMk cId="3227761978" sldId="265"/>
            <ac:picMk id="524" creationId="{26A0D76A-72B6-C8FD-CE1F-ED0895D87494}"/>
          </ac:picMkLst>
        </pc:picChg>
        <pc:picChg chg="mod">
          <ac:chgData name="Fabio Spaziani" userId="a4266648-d70e-4ec6-841a-7ce1e10c6416" providerId="ADAL" clId="{65B4B956-F185-4319-BA83-1A4E438FF2CD}" dt="2023-03-08T17:02:52.888" v="1870" actId="165"/>
          <ac:picMkLst>
            <pc:docMk/>
            <pc:sldMk cId="3227761978" sldId="265"/>
            <ac:picMk id="526" creationId="{1A0CC476-5FC6-21D7-4684-663929713AB7}"/>
          </ac:picMkLst>
        </pc:picChg>
        <pc:picChg chg="mod">
          <ac:chgData name="Fabio Spaziani" userId="a4266648-d70e-4ec6-841a-7ce1e10c6416" providerId="ADAL" clId="{65B4B956-F185-4319-BA83-1A4E438FF2CD}" dt="2023-03-08T17:07:42.461" v="2003" actId="165"/>
          <ac:picMkLst>
            <pc:docMk/>
            <pc:sldMk cId="3227761978" sldId="265"/>
            <ac:picMk id="528" creationId="{8598931B-FD7D-FD74-32B1-D97FB09C588C}"/>
          </ac:picMkLst>
        </pc:picChg>
        <pc:picChg chg="mod">
          <ac:chgData name="Fabio Spaziani" userId="a4266648-d70e-4ec6-841a-7ce1e10c6416" providerId="ADAL" clId="{65B4B956-F185-4319-BA83-1A4E438FF2CD}" dt="2023-02-27T20:09:44.114" v="368" actId="1076"/>
          <ac:picMkLst>
            <pc:docMk/>
            <pc:sldMk cId="3227761978" sldId="265"/>
            <ac:picMk id="529" creationId="{EF209595-2E59-7960-2349-630B950B5CD6}"/>
          </ac:picMkLst>
        </pc:picChg>
        <pc:picChg chg="mod">
          <ac:chgData name="Fabio Spaziani" userId="a4266648-d70e-4ec6-841a-7ce1e10c6416" providerId="ADAL" clId="{65B4B956-F185-4319-BA83-1A4E438FF2CD}" dt="2023-03-08T17:20:09.262" v="2322" actId="1076"/>
          <ac:picMkLst>
            <pc:docMk/>
            <pc:sldMk cId="3227761978" sldId="265"/>
            <ac:picMk id="530" creationId="{1599710D-BBFB-0D4D-1ED3-82A7BED23B61}"/>
          </ac:picMkLst>
        </pc:picChg>
        <pc:picChg chg="mod">
          <ac:chgData name="Fabio Spaziani" userId="a4266648-d70e-4ec6-841a-7ce1e10c6416" providerId="ADAL" clId="{65B4B956-F185-4319-BA83-1A4E438FF2CD}" dt="2023-03-08T17:20:09.262" v="2322" actId="1076"/>
          <ac:picMkLst>
            <pc:docMk/>
            <pc:sldMk cId="3227761978" sldId="265"/>
            <ac:picMk id="538" creationId="{DD5CB756-8F59-A17B-E6D8-304F6822B5BE}"/>
          </ac:picMkLst>
        </pc:picChg>
        <pc:picChg chg="add mod">
          <ac:chgData name="Fabio Spaziani" userId="a4266648-d70e-4ec6-841a-7ce1e10c6416" providerId="ADAL" clId="{65B4B956-F185-4319-BA83-1A4E438FF2CD}" dt="2023-03-07T20:30:11.210" v="1722" actId="1076"/>
          <ac:picMkLst>
            <pc:docMk/>
            <pc:sldMk cId="3227761978" sldId="265"/>
            <ac:picMk id="540" creationId="{FA55964F-D30B-95D0-8EFE-E90ED279C685}"/>
          </ac:picMkLst>
        </pc:picChg>
        <pc:picChg chg="mod">
          <ac:chgData name="Fabio Spaziani" userId="a4266648-d70e-4ec6-841a-7ce1e10c6416" providerId="ADAL" clId="{65B4B956-F185-4319-BA83-1A4E438FF2CD}" dt="2023-03-08T17:20:09.262" v="2322" actId="1076"/>
          <ac:picMkLst>
            <pc:docMk/>
            <pc:sldMk cId="3227761978" sldId="265"/>
            <ac:picMk id="546" creationId="{27EEC6AF-ECFA-1698-6790-E6F8DB8CC964}"/>
          </ac:picMkLst>
        </pc:picChg>
        <pc:picChg chg="add del mod">
          <ac:chgData name="Fabio Spaziani" userId="a4266648-d70e-4ec6-841a-7ce1e10c6416" providerId="ADAL" clId="{65B4B956-F185-4319-BA83-1A4E438FF2CD}" dt="2023-02-27T20:19:15.714" v="498"/>
          <ac:picMkLst>
            <pc:docMk/>
            <pc:sldMk cId="3227761978" sldId="265"/>
            <ac:picMk id="579" creationId="{D91A2EB8-AB40-EB48-D7E6-463418C3F669}"/>
          </ac:picMkLst>
        </pc:picChg>
        <pc:picChg chg="mod">
          <ac:chgData name="Fabio Spaziani" userId="a4266648-d70e-4ec6-841a-7ce1e10c6416" providerId="ADAL" clId="{65B4B956-F185-4319-BA83-1A4E438FF2CD}" dt="2023-02-27T20:19:19.225" v="501"/>
          <ac:picMkLst>
            <pc:docMk/>
            <pc:sldMk cId="3227761978" sldId="265"/>
            <ac:picMk id="581" creationId="{E00E7E47-898A-9A96-376F-E7CB4DE97F79}"/>
          </ac:picMkLst>
        </pc:picChg>
        <pc:cxnChg chg="del">
          <ac:chgData name="Fabio Spaziani" userId="a4266648-d70e-4ec6-841a-7ce1e10c6416" providerId="ADAL" clId="{65B4B956-F185-4319-BA83-1A4E438FF2CD}" dt="2023-02-27T18:59:23.203" v="280" actId="478"/>
          <ac:cxnSpMkLst>
            <pc:docMk/>
            <pc:sldMk cId="3227761978" sldId="265"/>
            <ac:cxnSpMk id="4" creationId="{DA8990C7-B2C0-CD24-551A-12FE72430596}"/>
          </ac:cxnSpMkLst>
        </pc:cxnChg>
        <pc:cxnChg chg="del">
          <ac:chgData name="Fabio Spaziani" userId="a4266648-d70e-4ec6-841a-7ce1e10c6416" providerId="ADAL" clId="{65B4B956-F185-4319-BA83-1A4E438FF2CD}" dt="2023-02-27T18:59:23.203" v="280" actId="478"/>
          <ac:cxnSpMkLst>
            <pc:docMk/>
            <pc:sldMk cId="3227761978" sldId="265"/>
            <ac:cxnSpMk id="11" creationId="{21E021F2-06CD-23FE-E2E6-22418B0F6D68}"/>
          </ac:cxnSpMkLst>
        </pc:cxnChg>
        <pc:cxnChg chg="del">
          <ac:chgData name="Fabio Spaziani" userId="a4266648-d70e-4ec6-841a-7ce1e10c6416" providerId="ADAL" clId="{65B4B956-F185-4319-BA83-1A4E438FF2CD}" dt="2023-02-27T18:59:23.203" v="280" actId="478"/>
          <ac:cxnSpMkLst>
            <pc:docMk/>
            <pc:sldMk cId="3227761978" sldId="265"/>
            <ac:cxnSpMk id="12" creationId="{28796462-D056-FB05-F4A2-4329EA9D2BB0}"/>
          </ac:cxnSpMkLst>
        </pc:cxnChg>
        <pc:cxnChg chg="del">
          <ac:chgData name="Fabio Spaziani" userId="a4266648-d70e-4ec6-841a-7ce1e10c6416" providerId="ADAL" clId="{65B4B956-F185-4319-BA83-1A4E438FF2CD}" dt="2023-02-27T18:59:23.203" v="280" actId="478"/>
          <ac:cxnSpMkLst>
            <pc:docMk/>
            <pc:sldMk cId="3227761978" sldId="265"/>
            <ac:cxnSpMk id="13" creationId="{D7A037E5-37BA-87AB-E7E3-B74670B69191}"/>
          </ac:cxnSpMkLst>
        </pc:cxnChg>
        <pc:cxnChg chg="add mod">
          <ac:chgData name="Fabio Spaziani" userId="a4266648-d70e-4ec6-841a-7ce1e10c6416" providerId="ADAL" clId="{65B4B956-F185-4319-BA83-1A4E438FF2CD}" dt="2023-03-08T17:20:09.262" v="2322" actId="1076"/>
          <ac:cxnSpMkLst>
            <pc:docMk/>
            <pc:sldMk cId="3227761978" sldId="265"/>
            <ac:cxnSpMk id="16" creationId="{27273A8C-4F6E-F0F7-10A4-C012E020F2CF}"/>
          </ac:cxnSpMkLst>
        </pc:cxnChg>
        <pc:cxnChg chg="del">
          <ac:chgData name="Fabio Spaziani" userId="a4266648-d70e-4ec6-841a-7ce1e10c6416" providerId="ADAL" clId="{65B4B956-F185-4319-BA83-1A4E438FF2CD}" dt="2023-02-27T18:59:23.203" v="280" actId="478"/>
          <ac:cxnSpMkLst>
            <pc:docMk/>
            <pc:sldMk cId="3227761978" sldId="265"/>
            <ac:cxnSpMk id="18" creationId="{DBE6DC6F-1007-EDA4-FDD3-35F277F0E0C4}"/>
          </ac:cxnSpMkLst>
        </pc:cxnChg>
        <pc:cxnChg chg="del">
          <ac:chgData name="Fabio Spaziani" userId="a4266648-d70e-4ec6-841a-7ce1e10c6416" providerId="ADAL" clId="{65B4B956-F185-4319-BA83-1A4E438FF2CD}" dt="2023-02-27T18:59:23.203" v="280" actId="478"/>
          <ac:cxnSpMkLst>
            <pc:docMk/>
            <pc:sldMk cId="3227761978" sldId="265"/>
            <ac:cxnSpMk id="20" creationId="{08E88FCA-D725-3105-E30C-09BAAD624A1A}"/>
          </ac:cxnSpMkLst>
        </pc:cxnChg>
        <pc:cxnChg chg="del">
          <ac:chgData name="Fabio Spaziani" userId="a4266648-d70e-4ec6-841a-7ce1e10c6416" providerId="ADAL" clId="{65B4B956-F185-4319-BA83-1A4E438FF2CD}" dt="2023-02-27T18:59:23.203" v="280" actId="478"/>
          <ac:cxnSpMkLst>
            <pc:docMk/>
            <pc:sldMk cId="3227761978" sldId="265"/>
            <ac:cxnSpMk id="22" creationId="{217CC9E1-D430-B64A-E717-5787366BD061}"/>
          </ac:cxnSpMkLst>
        </pc:cxnChg>
        <pc:cxnChg chg="add mod">
          <ac:chgData name="Fabio Spaziani" userId="a4266648-d70e-4ec6-841a-7ce1e10c6416" providerId="ADAL" clId="{65B4B956-F185-4319-BA83-1A4E438FF2CD}" dt="2023-03-08T17:20:09.262" v="2322" actId="1076"/>
          <ac:cxnSpMkLst>
            <pc:docMk/>
            <pc:sldMk cId="3227761978" sldId="265"/>
            <ac:cxnSpMk id="29" creationId="{5C8F4E2F-C611-4744-B576-549111BE2322}"/>
          </ac:cxnSpMkLst>
        </pc:cxnChg>
        <pc:cxnChg chg="add mod">
          <ac:chgData name="Fabio Spaziani" userId="a4266648-d70e-4ec6-841a-7ce1e10c6416" providerId="ADAL" clId="{65B4B956-F185-4319-BA83-1A4E438FF2CD}" dt="2023-03-08T17:20:09.262" v="2322" actId="1076"/>
          <ac:cxnSpMkLst>
            <pc:docMk/>
            <pc:sldMk cId="3227761978" sldId="265"/>
            <ac:cxnSpMk id="33" creationId="{A086B5C7-35EE-8E42-C089-FF3CFBD9D675}"/>
          </ac:cxnSpMkLst>
        </pc:cxnChg>
        <pc:cxnChg chg="del mod topLvl">
          <ac:chgData name="Fabio Spaziani" userId="a4266648-d70e-4ec6-841a-7ce1e10c6416" providerId="ADAL" clId="{65B4B956-F185-4319-BA83-1A4E438FF2CD}" dt="2023-03-08T17:04:06.899" v="1887" actId="478"/>
          <ac:cxnSpMkLst>
            <pc:docMk/>
            <pc:sldMk cId="3227761978" sldId="265"/>
            <ac:cxnSpMk id="61" creationId="{906B24C7-C734-CC74-DF2A-A714153E4F5C}"/>
          </ac:cxnSpMkLst>
        </pc:cxnChg>
        <pc:cxnChg chg="del mod topLvl">
          <ac:chgData name="Fabio Spaziani" userId="a4266648-d70e-4ec6-841a-7ce1e10c6416" providerId="ADAL" clId="{65B4B956-F185-4319-BA83-1A4E438FF2CD}" dt="2023-03-08T17:04:06.899" v="1887" actId="478"/>
          <ac:cxnSpMkLst>
            <pc:docMk/>
            <pc:sldMk cId="3227761978" sldId="265"/>
            <ac:cxnSpMk id="62" creationId="{B7112FC0-25D0-428F-53CF-CAAECF3BA8CF}"/>
          </ac:cxnSpMkLst>
        </pc:cxnChg>
        <pc:cxnChg chg="del mod topLvl">
          <ac:chgData name="Fabio Spaziani" userId="a4266648-d70e-4ec6-841a-7ce1e10c6416" providerId="ADAL" clId="{65B4B956-F185-4319-BA83-1A4E438FF2CD}" dt="2023-03-08T17:04:06.899" v="1887" actId="478"/>
          <ac:cxnSpMkLst>
            <pc:docMk/>
            <pc:sldMk cId="3227761978" sldId="265"/>
            <ac:cxnSpMk id="63" creationId="{8503BE4D-B8C8-B7E3-A264-FBD715EB71B0}"/>
          </ac:cxnSpMkLst>
        </pc:cxnChg>
        <pc:cxnChg chg="del mod topLvl">
          <ac:chgData name="Fabio Spaziani" userId="a4266648-d70e-4ec6-841a-7ce1e10c6416" providerId="ADAL" clId="{65B4B956-F185-4319-BA83-1A4E438FF2CD}" dt="2023-03-08T17:04:06.899" v="1887" actId="478"/>
          <ac:cxnSpMkLst>
            <pc:docMk/>
            <pc:sldMk cId="3227761978" sldId="265"/>
            <ac:cxnSpMk id="520" creationId="{3769EF79-E985-CA75-3ABE-EA163C774AA8}"/>
          </ac:cxnSpMkLst>
        </pc:cxnChg>
        <pc:cxnChg chg="del mod topLvl">
          <ac:chgData name="Fabio Spaziani" userId="a4266648-d70e-4ec6-841a-7ce1e10c6416" providerId="ADAL" clId="{65B4B956-F185-4319-BA83-1A4E438FF2CD}" dt="2023-03-08T17:04:06.899" v="1887" actId="478"/>
          <ac:cxnSpMkLst>
            <pc:docMk/>
            <pc:sldMk cId="3227761978" sldId="265"/>
            <ac:cxnSpMk id="521" creationId="{DD983576-D856-9367-0EF8-81F4CBA8A575}"/>
          </ac:cxnSpMkLst>
        </pc:cxnChg>
        <pc:cxnChg chg="add del mod">
          <ac:chgData name="Fabio Spaziani" userId="a4266648-d70e-4ec6-841a-7ce1e10c6416" providerId="ADAL" clId="{65B4B956-F185-4319-BA83-1A4E438FF2CD}" dt="2023-03-08T17:04:06.899" v="1887" actId="478"/>
          <ac:cxnSpMkLst>
            <pc:docMk/>
            <pc:sldMk cId="3227761978" sldId="265"/>
            <ac:cxnSpMk id="542" creationId="{AF18D240-81AB-B9DD-11D7-710489C305C4}"/>
          </ac:cxnSpMkLst>
        </pc:cxnChg>
        <pc:cxnChg chg="add del mod">
          <ac:chgData name="Fabio Spaziani" userId="a4266648-d70e-4ec6-841a-7ce1e10c6416" providerId="ADAL" clId="{65B4B956-F185-4319-BA83-1A4E438FF2CD}" dt="2023-03-08T17:04:06.899" v="1887" actId="478"/>
          <ac:cxnSpMkLst>
            <pc:docMk/>
            <pc:sldMk cId="3227761978" sldId="265"/>
            <ac:cxnSpMk id="543" creationId="{70E509F2-BBA2-235F-A554-E8202890FE97}"/>
          </ac:cxnSpMkLst>
        </pc:cxnChg>
        <pc:cxnChg chg="add mod">
          <ac:chgData name="Fabio Spaziani" userId="a4266648-d70e-4ec6-841a-7ce1e10c6416" providerId="ADAL" clId="{65B4B956-F185-4319-BA83-1A4E438FF2CD}" dt="2023-03-08T17:20:09.262" v="2322" actId="1076"/>
          <ac:cxnSpMkLst>
            <pc:docMk/>
            <pc:sldMk cId="3227761978" sldId="265"/>
            <ac:cxnSpMk id="553" creationId="{1635F241-648E-1C99-1C54-7533FEEB27E5}"/>
          </ac:cxnSpMkLst>
        </pc:cxnChg>
        <pc:cxnChg chg="add mod">
          <ac:chgData name="Fabio Spaziani" userId="a4266648-d70e-4ec6-841a-7ce1e10c6416" providerId="ADAL" clId="{65B4B956-F185-4319-BA83-1A4E438FF2CD}" dt="2023-03-08T17:20:09.262" v="2322" actId="1076"/>
          <ac:cxnSpMkLst>
            <pc:docMk/>
            <pc:sldMk cId="3227761978" sldId="265"/>
            <ac:cxnSpMk id="556" creationId="{C28B3A47-57BA-C33F-1BDF-54C4C117A474}"/>
          </ac:cxnSpMkLst>
        </pc:cxnChg>
        <pc:cxnChg chg="add del mod">
          <ac:chgData name="Fabio Spaziani" userId="a4266648-d70e-4ec6-841a-7ce1e10c6416" providerId="ADAL" clId="{65B4B956-F185-4319-BA83-1A4E438FF2CD}" dt="2023-03-08T17:13:49.253" v="2179" actId="478"/>
          <ac:cxnSpMkLst>
            <pc:docMk/>
            <pc:sldMk cId="3227761978" sldId="265"/>
            <ac:cxnSpMk id="565" creationId="{9440CB00-5132-5F72-96A2-138BDBDE52FA}"/>
          </ac:cxnSpMkLst>
        </pc:cxnChg>
        <pc:cxnChg chg="add mod">
          <ac:chgData name="Fabio Spaziani" userId="a4266648-d70e-4ec6-841a-7ce1e10c6416" providerId="ADAL" clId="{65B4B956-F185-4319-BA83-1A4E438FF2CD}" dt="2023-03-08T17:20:09.262" v="2322" actId="1076"/>
          <ac:cxnSpMkLst>
            <pc:docMk/>
            <pc:sldMk cId="3227761978" sldId="265"/>
            <ac:cxnSpMk id="571" creationId="{56DF6019-8030-A881-9369-8A6D6F022A2E}"/>
          </ac:cxnSpMkLst>
        </pc:cxnChg>
        <pc:cxnChg chg="add mod">
          <ac:chgData name="Fabio Spaziani" userId="a4266648-d70e-4ec6-841a-7ce1e10c6416" providerId="ADAL" clId="{65B4B956-F185-4319-BA83-1A4E438FF2CD}" dt="2023-03-08T17:20:09.262" v="2322" actId="1076"/>
          <ac:cxnSpMkLst>
            <pc:docMk/>
            <pc:sldMk cId="3227761978" sldId="265"/>
            <ac:cxnSpMk id="573" creationId="{295B720A-6C81-A4E2-7E24-4B4EA9B82FC7}"/>
          </ac:cxnSpMkLst>
        </pc:cxnChg>
      </pc:sldChg>
      <pc:sldChg chg="addSp delSp modSp add mod modTransition modAnim modShow">
        <pc:chgData name="Fabio Spaziani" userId="a4266648-d70e-4ec6-841a-7ce1e10c6416" providerId="ADAL" clId="{65B4B956-F185-4319-BA83-1A4E438FF2CD}" dt="2023-03-08T18:10:26.199" v="2433" actId="729"/>
        <pc:sldMkLst>
          <pc:docMk/>
          <pc:sldMk cId="3442329953" sldId="266"/>
        </pc:sldMkLst>
        <pc:spChg chg="add mod">
          <ac:chgData name="Fabio Spaziani" userId="a4266648-d70e-4ec6-841a-7ce1e10c6416" providerId="ADAL" clId="{65B4B956-F185-4319-BA83-1A4E438FF2CD}" dt="2023-02-27T20:43:23.281" v="939" actId="14100"/>
          <ac:spMkLst>
            <pc:docMk/>
            <pc:sldMk cId="3442329953" sldId="266"/>
            <ac:spMk id="2" creationId="{7264CAEF-8868-70CA-E5F8-120C6B6F8730}"/>
          </ac:spMkLst>
        </pc:spChg>
        <pc:spChg chg="add mod">
          <ac:chgData name="Fabio Spaziani" userId="a4266648-d70e-4ec6-841a-7ce1e10c6416" providerId="ADAL" clId="{65B4B956-F185-4319-BA83-1A4E438FF2CD}" dt="2023-03-06T13:32:34.347" v="1643" actId="14100"/>
          <ac:spMkLst>
            <pc:docMk/>
            <pc:sldMk cId="3442329953" sldId="266"/>
            <ac:spMk id="3" creationId="{7DFE760B-09BA-8BA2-1EE5-0B756F6BF94A}"/>
          </ac:spMkLst>
        </pc:spChg>
        <pc:spChg chg="add mod">
          <ac:chgData name="Fabio Spaziani" userId="a4266648-d70e-4ec6-841a-7ce1e10c6416" providerId="ADAL" clId="{65B4B956-F185-4319-BA83-1A4E438FF2CD}" dt="2023-02-27T20:44:17.198" v="952" actId="208"/>
          <ac:spMkLst>
            <pc:docMk/>
            <pc:sldMk cId="3442329953" sldId="266"/>
            <ac:spMk id="4" creationId="{369A1716-09DB-8D42-AB2C-A8725DFD09EA}"/>
          </ac:spMkLst>
        </pc:spChg>
        <pc:spChg chg="add mod">
          <ac:chgData name="Fabio Spaziani" userId="a4266648-d70e-4ec6-841a-7ce1e10c6416" providerId="ADAL" clId="{65B4B956-F185-4319-BA83-1A4E438FF2CD}" dt="2023-02-27T20:44:32.160" v="954" actId="408"/>
          <ac:spMkLst>
            <pc:docMk/>
            <pc:sldMk cId="3442329953" sldId="266"/>
            <ac:spMk id="5" creationId="{D92B940B-736E-FEDA-228B-48F7313191A4}"/>
          </ac:spMkLst>
        </pc:spChg>
        <pc:spChg chg="add mod">
          <ac:chgData name="Fabio Spaziani" userId="a4266648-d70e-4ec6-841a-7ce1e10c6416" providerId="ADAL" clId="{65B4B956-F185-4319-BA83-1A4E438FF2CD}" dt="2023-02-27T20:44:27.128" v="953" actId="1076"/>
          <ac:spMkLst>
            <pc:docMk/>
            <pc:sldMk cId="3442329953" sldId="266"/>
            <ac:spMk id="6" creationId="{FCB3015F-7F3E-A075-4346-A3305808E97C}"/>
          </ac:spMkLst>
        </pc:spChg>
        <pc:spChg chg="mod">
          <ac:chgData name="Fabio Spaziani" userId="a4266648-d70e-4ec6-841a-7ce1e10c6416" providerId="ADAL" clId="{65B4B956-F185-4319-BA83-1A4E438FF2CD}" dt="2023-02-27T20:46:27.287" v="985" actId="12788"/>
          <ac:spMkLst>
            <pc:docMk/>
            <pc:sldMk cId="3442329953" sldId="266"/>
            <ac:spMk id="9" creationId="{EE135D27-4A5C-4D80-1A29-E24A43D04427}"/>
          </ac:spMkLst>
        </pc:spChg>
        <pc:spChg chg="mod">
          <ac:chgData name="Fabio Spaziani" userId="a4266648-d70e-4ec6-841a-7ce1e10c6416" providerId="ADAL" clId="{65B4B956-F185-4319-BA83-1A4E438FF2CD}" dt="2023-02-27T20:46:30.601" v="986" actId="1076"/>
          <ac:spMkLst>
            <pc:docMk/>
            <pc:sldMk cId="3442329953" sldId="266"/>
            <ac:spMk id="12" creationId="{52C35E7F-F46D-DA4A-11D3-2F45B9FBD5E7}"/>
          </ac:spMkLst>
        </pc:spChg>
        <pc:spChg chg="mod">
          <ac:chgData name="Fabio Spaziani" userId="a4266648-d70e-4ec6-841a-7ce1e10c6416" providerId="ADAL" clId="{65B4B956-F185-4319-BA83-1A4E438FF2CD}" dt="2023-03-07T20:37:04.157" v="1774" actId="1037"/>
          <ac:spMkLst>
            <pc:docMk/>
            <pc:sldMk cId="3442329953" sldId="266"/>
            <ac:spMk id="15" creationId="{697817C1-8486-4003-F926-F3322F85C3A5}"/>
          </ac:spMkLst>
        </pc:spChg>
        <pc:spChg chg="add del mod">
          <ac:chgData name="Fabio Spaziani" userId="a4266648-d70e-4ec6-841a-7ce1e10c6416" providerId="ADAL" clId="{65B4B956-F185-4319-BA83-1A4E438FF2CD}" dt="2023-03-08T18:10:19.183" v="2431" actId="478"/>
          <ac:spMkLst>
            <pc:docMk/>
            <pc:sldMk cId="3442329953" sldId="266"/>
            <ac:spMk id="16" creationId="{91D0F465-9E84-31E6-7897-079963B2452F}"/>
          </ac:spMkLst>
        </pc:spChg>
        <pc:spChg chg="del">
          <ac:chgData name="Fabio Spaziani" userId="a4266648-d70e-4ec6-841a-7ce1e10c6416" providerId="ADAL" clId="{65B4B956-F185-4319-BA83-1A4E438FF2CD}" dt="2023-02-27T20:42:25.486" v="908" actId="478"/>
          <ac:spMkLst>
            <pc:docMk/>
            <pc:sldMk cId="3442329953" sldId="266"/>
            <ac:spMk id="32" creationId="{F7D05E96-AB07-6FA7-519B-355860827C4E}"/>
          </ac:spMkLst>
        </pc:spChg>
        <pc:spChg chg="del">
          <ac:chgData name="Fabio Spaziani" userId="a4266648-d70e-4ec6-841a-7ce1e10c6416" providerId="ADAL" clId="{65B4B956-F185-4319-BA83-1A4E438FF2CD}" dt="2023-02-27T20:42:25.486" v="908" actId="478"/>
          <ac:spMkLst>
            <pc:docMk/>
            <pc:sldMk cId="3442329953" sldId="266"/>
            <ac:spMk id="33" creationId="{C7B9F10C-CDE9-6DCD-6976-14AE06F888EA}"/>
          </ac:spMkLst>
        </pc:spChg>
        <pc:spChg chg="del">
          <ac:chgData name="Fabio Spaziani" userId="a4266648-d70e-4ec6-841a-7ce1e10c6416" providerId="ADAL" clId="{65B4B956-F185-4319-BA83-1A4E438FF2CD}" dt="2023-02-27T20:42:25.486" v="908" actId="478"/>
          <ac:spMkLst>
            <pc:docMk/>
            <pc:sldMk cId="3442329953" sldId="266"/>
            <ac:spMk id="53" creationId="{9B67CFBB-2EA0-D521-064D-333DFFB2DF22}"/>
          </ac:spMkLst>
        </pc:spChg>
        <pc:spChg chg="del">
          <ac:chgData name="Fabio Spaziani" userId="a4266648-d70e-4ec6-841a-7ce1e10c6416" providerId="ADAL" clId="{65B4B956-F185-4319-BA83-1A4E438FF2CD}" dt="2023-02-27T20:42:25.486" v="908" actId="478"/>
          <ac:spMkLst>
            <pc:docMk/>
            <pc:sldMk cId="3442329953" sldId="266"/>
            <ac:spMk id="54" creationId="{303B71EF-5FD5-509A-EC2D-B617C302C960}"/>
          </ac:spMkLst>
        </pc:spChg>
        <pc:spChg chg="del">
          <ac:chgData name="Fabio Spaziani" userId="a4266648-d70e-4ec6-841a-7ce1e10c6416" providerId="ADAL" clId="{65B4B956-F185-4319-BA83-1A4E438FF2CD}" dt="2023-02-27T20:42:25.486" v="908" actId="478"/>
          <ac:spMkLst>
            <pc:docMk/>
            <pc:sldMk cId="3442329953" sldId="266"/>
            <ac:spMk id="56" creationId="{00131D2A-B1D5-6DF9-9492-B1F656669455}"/>
          </ac:spMkLst>
        </pc:spChg>
        <pc:spChg chg="del">
          <ac:chgData name="Fabio Spaziani" userId="a4266648-d70e-4ec6-841a-7ce1e10c6416" providerId="ADAL" clId="{65B4B956-F185-4319-BA83-1A4E438FF2CD}" dt="2023-02-27T20:42:25.486" v="908" actId="478"/>
          <ac:spMkLst>
            <pc:docMk/>
            <pc:sldMk cId="3442329953" sldId="266"/>
            <ac:spMk id="515" creationId="{6CF32C4C-C722-E896-C1E6-22BCE562AB05}"/>
          </ac:spMkLst>
        </pc:spChg>
        <pc:spChg chg="del">
          <ac:chgData name="Fabio Spaziani" userId="a4266648-d70e-4ec6-841a-7ce1e10c6416" providerId="ADAL" clId="{65B4B956-F185-4319-BA83-1A4E438FF2CD}" dt="2023-02-27T20:42:25.486" v="908" actId="478"/>
          <ac:spMkLst>
            <pc:docMk/>
            <pc:sldMk cId="3442329953" sldId="266"/>
            <ac:spMk id="534" creationId="{83FDBD2F-2995-1973-76EE-98BE399AAB15}"/>
          </ac:spMkLst>
        </pc:spChg>
        <pc:spChg chg="del">
          <ac:chgData name="Fabio Spaziani" userId="a4266648-d70e-4ec6-841a-7ce1e10c6416" providerId="ADAL" clId="{65B4B956-F185-4319-BA83-1A4E438FF2CD}" dt="2023-02-27T20:42:25.486" v="908" actId="478"/>
          <ac:spMkLst>
            <pc:docMk/>
            <pc:sldMk cId="3442329953" sldId="266"/>
            <ac:spMk id="535" creationId="{382B5C0D-21B0-EA39-D819-510A21D9EA7B}"/>
          </ac:spMkLst>
        </pc:spChg>
        <pc:spChg chg="mod">
          <ac:chgData name="Fabio Spaziani" userId="a4266648-d70e-4ec6-841a-7ce1e10c6416" providerId="ADAL" clId="{65B4B956-F185-4319-BA83-1A4E438FF2CD}" dt="2023-02-27T20:42:36.480" v="915"/>
          <ac:spMkLst>
            <pc:docMk/>
            <pc:sldMk cId="3442329953" sldId="266"/>
            <ac:spMk id="562" creationId="{00000000-0000-0000-0000-000000000000}"/>
          </ac:spMkLst>
        </pc:spChg>
        <pc:spChg chg="del">
          <ac:chgData name="Fabio Spaziani" userId="a4266648-d70e-4ec6-841a-7ce1e10c6416" providerId="ADAL" clId="{65B4B956-F185-4319-BA83-1A4E438FF2CD}" dt="2023-02-27T20:42:25.486" v="908" actId="478"/>
          <ac:spMkLst>
            <pc:docMk/>
            <pc:sldMk cId="3442329953" sldId="266"/>
            <ac:spMk id="589" creationId="{EE53D12A-2335-645E-BA3B-D9CC85377414}"/>
          </ac:spMkLst>
        </pc:spChg>
        <pc:spChg chg="del">
          <ac:chgData name="Fabio Spaziani" userId="a4266648-d70e-4ec6-841a-7ce1e10c6416" providerId="ADAL" clId="{65B4B956-F185-4319-BA83-1A4E438FF2CD}" dt="2023-02-27T20:42:25.486" v="908" actId="478"/>
          <ac:spMkLst>
            <pc:docMk/>
            <pc:sldMk cId="3442329953" sldId="266"/>
            <ac:spMk id="634" creationId="{801889DE-39B3-97C1-CCAE-B077DFD4FF85}"/>
          </ac:spMkLst>
        </pc:spChg>
        <pc:grpChg chg="add mod">
          <ac:chgData name="Fabio Spaziani" userId="a4266648-d70e-4ec6-841a-7ce1e10c6416" providerId="ADAL" clId="{65B4B956-F185-4319-BA83-1A4E438FF2CD}" dt="2023-02-27T20:46:27.287" v="985" actId="12788"/>
          <ac:grpSpMkLst>
            <pc:docMk/>
            <pc:sldMk cId="3442329953" sldId="266"/>
            <ac:grpSpMk id="7" creationId="{1485F515-8231-5110-8D6C-1955BED79330}"/>
          </ac:grpSpMkLst>
        </pc:grpChg>
        <pc:grpChg chg="add mod">
          <ac:chgData name="Fabio Spaziani" userId="a4266648-d70e-4ec6-841a-7ce1e10c6416" providerId="ADAL" clId="{65B4B956-F185-4319-BA83-1A4E438FF2CD}" dt="2023-02-27T20:46:30.601" v="986" actId="1076"/>
          <ac:grpSpMkLst>
            <pc:docMk/>
            <pc:sldMk cId="3442329953" sldId="266"/>
            <ac:grpSpMk id="10" creationId="{534FED84-30E4-4D1B-56A1-13F9DBC161FA}"/>
          </ac:grpSpMkLst>
        </pc:grpChg>
        <pc:grpChg chg="add del mod">
          <ac:chgData name="Fabio Spaziani" userId="a4266648-d70e-4ec6-841a-7ce1e10c6416" providerId="ADAL" clId="{65B4B956-F185-4319-BA83-1A4E438FF2CD}" dt="2023-03-08T18:10:19.183" v="2431" actId="478"/>
          <ac:grpSpMkLst>
            <pc:docMk/>
            <pc:sldMk cId="3442329953" sldId="266"/>
            <ac:grpSpMk id="13" creationId="{AD68C237-CF81-A5C4-8DFB-A98115D4CF67}"/>
          </ac:grpSpMkLst>
        </pc:grpChg>
        <pc:grpChg chg="del">
          <ac:chgData name="Fabio Spaziani" userId="a4266648-d70e-4ec6-841a-7ce1e10c6416" providerId="ADAL" clId="{65B4B956-F185-4319-BA83-1A4E438FF2CD}" dt="2023-02-27T20:42:25.486" v="908" actId="478"/>
          <ac:grpSpMkLst>
            <pc:docMk/>
            <pc:sldMk cId="3442329953" sldId="266"/>
            <ac:grpSpMk id="34" creationId="{19F816D4-4032-F37B-F6AA-9247EB42D952}"/>
          </ac:grpSpMkLst>
        </pc:grpChg>
        <pc:grpChg chg="del">
          <ac:chgData name="Fabio Spaziani" userId="a4266648-d70e-4ec6-841a-7ce1e10c6416" providerId="ADAL" clId="{65B4B956-F185-4319-BA83-1A4E438FF2CD}" dt="2023-02-27T20:42:25.486" v="908" actId="478"/>
          <ac:grpSpMkLst>
            <pc:docMk/>
            <pc:sldMk cId="3442329953" sldId="266"/>
            <ac:grpSpMk id="37" creationId="{F3674126-75C3-08E1-4703-51EEBC480659}"/>
          </ac:grpSpMkLst>
        </pc:grpChg>
        <pc:grpChg chg="del">
          <ac:chgData name="Fabio Spaziani" userId="a4266648-d70e-4ec6-841a-7ce1e10c6416" providerId="ADAL" clId="{65B4B956-F185-4319-BA83-1A4E438FF2CD}" dt="2023-02-27T20:42:25.486" v="908" actId="478"/>
          <ac:grpSpMkLst>
            <pc:docMk/>
            <pc:sldMk cId="3442329953" sldId="266"/>
            <ac:grpSpMk id="40" creationId="{F758567B-C4A5-783B-FC42-91634FB7EF5E}"/>
          </ac:grpSpMkLst>
        </pc:grpChg>
        <pc:grpChg chg="del">
          <ac:chgData name="Fabio Spaziani" userId="a4266648-d70e-4ec6-841a-7ce1e10c6416" providerId="ADAL" clId="{65B4B956-F185-4319-BA83-1A4E438FF2CD}" dt="2023-02-27T20:42:25.486" v="908" actId="478"/>
          <ac:grpSpMkLst>
            <pc:docMk/>
            <pc:sldMk cId="3442329953" sldId="266"/>
            <ac:grpSpMk id="43" creationId="{87082445-01BF-A479-E01D-0132FB91E390}"/>
          </ac:grpSpMkLst>
        </pc:grpChg>
        <pc:grpChg chg="del">
          <ac:chgData name="Fabio Spaziani" userId="a4266648-d70e-4ec6-841a-7ce1e10c6416" providerId="ADAL" clId="{65B4B956-F185-4319-BA83-1A4E438FF2CD}" dt="2023-02-27T20:42:25.486" v="908" actId="478"/>
          <ac:grpSpMkLst>
            <pc:docMk/>
            <pc:sldMk cId="3442329953" sldId="266"/>
            <ac:grpSpMk id="47" creationId="{18F6BC22-8529-AC86-A3D6-5A87FE4CE76F}"/>
          </ac:grpSpMkLst>
        </pc:grpChg>
        <pc:grpChg chg="del">
          <ac:chgData name="Fabio Spaziani" userId="a4266648-d70e-4ec6-841a-7ce1e10c6416" providerId="ADAL" clId="{65B4B956-F185-4319-BA83-1A4E438FF2CD}" dt="2023-02-27T20:42:25.486" v="908" actId="478"/>
          <ac:grpSpMkLst>
            <pc:docMk/>
            <pc:sldMk cId="3442329953" sldId="266"/>
            <ac:grpSpMk id="50" creationId="{27D78D2D-8AAC-9631-7209-2DC3D02E966F}"/>
          </ac:grpSpMkLst>
        </pc:grpChg>
        <pc:grpChg chg="del">
          <ac:chgData name="Fabio Spaziani" userId="a4266648-d70e-4ec6-841a-7ce1e10c6416" providerId="ADAL" clId="{65B4B956-F185-4319-BA83-1A4E438FF2CD}" dt="2023-02-27T20:42:25.486" v="908" actId="478"/>
          <ac:grpSpMkLst>
            <pc:docMk/>
            <pc:sldMk cId="3442329953" sldId="266"/>
            <ac:grpSpMk id="519" creationId="{79375A31-83C9-B80B-2FF1-F4C2B3B2B799}"/>
          </ac:grpSpMkLst>
        </pc:grpChg>
        <pc:grpChg chg="del">
          <ac:chgData name="Fabio Spaziani" userId="a4266648-d70e-4ec6-841a-7ce1e10c6416" providerId="ADAL" clId="{65B4B956-F185-4319-BA83-1A4E438FF2CD}" dt="2023-02-27T20:42:25.486" v="908" actId="478"/>
          <ac:grpSpMkLst>
            <pc:docMk/>
            <pc:sldMk cId="3442329953" sldId="266"/>
            <ac:grpSpMk id="528" creationId="{9C9E2811-1F70-9BA2-13DE-184799E11A9D}"/>
          </ac:grpSpMkLst>
        </pc:grpChg>
        <pc:grpChg chg="del">
          <ac:chgData name="Fabio Spaziani" userId="a4266648-d70e-4ec6-841a-7ce1e10c6416" providerId="ADAL" clId="{65B4B956-F185-4319-BA83-1A4E438FF2CD}" dt="2023-02-27T20:42:25.486" v="908" actId="478"/>
          <ac:grpSpMkLst>
            <pc:docMk/>
            <pc:sldMk cId="3442329953" sldId="266"/>
            <ac:grpSpMk id="568" creationId="{76680897-37B7-F989-9549-C790EBC1AEEA}"/>
          </ac:grpSpMkLst>
        </pc:grpChg>
        <pc:grpChg chg="del">
          <ac:chgData name="Fabio Spaziani" userId="a4266648-d70e-4ec6-841a-7ce1e10c6416" providerId="ADAL" clId="{65B4B956-F185-4319-BA83-1A4E438FF2CD}" dt="2023-02-27T20:42:25.486" v="908" actId="478"/>
          <ac:grpSpMkLst>
            <pc:docMk/>
            <pc:sldMk cId="3442329953" sldId="266"/>
            <ac:grpSpMk id="571" creationId="{915D1CC0-74F1-88FF-28C8-49614B3B5A38}"/>
          </ac:grpSpMkLst>
        </pc:grpChg>
        <pc:grpChg chg="del">
          <ac:chgData name="Fabio Spaziani" userId="a4266648-d70e-4ec6-841a-7ce1e10c6416" providerId="ADAL" clId="{65B4B956-F185-4319-BA83-1A4E438FF2CD}" dt="2023-02-27T20:42:25.486" v="908" actId="478"/>
          <ac:grpSpMkLst>
            <pc:docMk/>
            <pc:sldMk cId="3442329953" sldId="266"/>
            <ac:grpSpMk id="574" creationId="{80509686-F597-8FD0-B1CA-920260AD3F30}"/>
          </ac:grpSpMkLst>
        </pc:grpChg>
        <pc:grpChg chg="del">
          <ac:chgData name="Fabio Spaziani" userId="a4266648-d70e-4ec6-841a-7ce1e10c6416" providerId="ADAL" clId="{65B4B956-F185-4319-BA83-1A4E438FF2CD}" dt="2023-02-27T20:42:25.486" v="908" actId="478"/>
          <ac:grpSpMkLst>
            <pc:docMk/>
            <pc:sldMk cId="3442329953" sldId="266"/>
            <ac:grpSpMk id="580" creationId="{3EB8FB3E-580D-A071-35F0-4542CFF08537}"/>
          </ac:grpSpMkLst>
        </pc:grpChg>
        <pc:grpChg chg="del">
          <ac:chgData name="Fabio Spaziani" userId="a4266648-d70e-4ec6-841a-7ce1e10c6416" providerId="ADAL" clId="{65B4B956-F185-4319-BA83-1A4E438FF2CD}" dt="2023-02-27T20:42:25.486" v="908" actId="478"/>
          <ac:grpSpMkLst>
            <pc:docMk/>
            <pc:sldMk cId="3442329953" sldId="266"/>
            <ac:grpSpMk id="600" creationId="{79E3F496-2115-A6C8-0CBA-A38D323AB983}"/>
          </ac:grpSpMkLst>
        </pc:grpChg>
        <pc:grpChg chg="del">
          <ac:chgData name="Fabio Spaziani" userId="a4266648-d70e-4ec6-841a-7ce1e10c6416" providerId="ADAL" clId="{65B4B956-F185-4319-BA83-1A4E438FF2CD}" dt="2023-02-27T20:42:25.486" v="908" actId="478"/>
          <ac:grpSpMkLst>
            <pc:docMk/>
            <pc:sldMk cId="3442329953" sldId="266"/>
            <ac:grpSpMk id="614" creationId="{7ECE07BC-A54A-2EDD-D894-02B13A68982E}"/>
          </ac:grpSpMkLst>
        </pc:grpChg>
        <pc:grpChg chg="del">
          <ac:chgData name="Fabio Spaziani" userId="a4266648-d70e-4ec6-841a-7ce1e10c6416" providerId="ADAL" clId="{65B4B956-F185-4319-BA83-1A4E438FF2CD}" dt="2023-02-27T20:42:25.486" v="908" actId="478"/>
          <ac:grpSpMkLst>
            <pc:docMk/>
            <pc:sldMk cId="3442329953" sldId="266"/>
            <ac:grpSpMk id="615" creationId="{D2F1090C-191D-9AE8-6747-EC3E7E0D255D}"/>
          </ac:grpSpMkLst>
        </pc:grpChg>
        <pc:graphicFrameChg chg="del">
          <ac:chgData name="Fabio Spaziani" userId="a4266648-d70e-4ec6-841a-7ce1e10c6416" providerId="ADAL" clId="{65B4B956-F185-4319-BA83-1A4E438FF2CD}" dt="2023-02-27T20:42:25.486" v="908" actId="478"/>
          <ac:graphicFrameMkLst>
            <pc:docMk/>
            <pc:sldMk cId="3442329953" sldId="266"/>
            <ac:graphicFrameMk id="536" creationId="{CE395EC4-B055-2247-EC32-D79132A11E41}"/>
          </ac:graphicFrameMkLst>
        </pc:graphicFrameChg>
        <pc:graphicFrameChg chg="del">
          <ac:chgData name="Fabio Spaziani" userId="a4266648-d70e-4ec6-841a-7ce1e10c6416" providerId="ADAL" clId="{65B4B956-F185-4319-BA83-1A4E438FF2CD}" dt="2023-02-27T20:42:25.486" v="908" actId="478"/>
          <ac:graphicFrameMkLst>
            <pc:docMk/>
            <pc:sldMk cId="3442329953" sldId="266"/>
            <ac:graphicFrameMk id="537" creationId="{FF51C341-7725-5852-177D-E4E1F46D6009}"/>
          </ac:graphicFrameMkLst>
        </pc:graphicFrameChg>
        <pc:graphicFrameChg chg="del">
          <ac:chgData name="Fabio Spaziani" userId="a4266648-d70e-4ec6-841a-7ce1e10c6416" providerId="ADAL" clId="{65B4B956-F185-4319-BA83-1A4E438FF2CD}" dt="2023-02-27T20:42:25.486" v="908" actId="478"/>
          <ac:graphicFrameMkLst>
            <pc:docMk/>
            <pc:sldMk cId="3442329953" sldId="266"/>
            <ac:graphicFrameMk id="558" creationId="{913D10D0-9511-5050-4C59-67B0B98C4D9D}"/>
          </ac:graphicFrameMkLst>
        </pc:graphicFrameChg>
        <pc:graphicFrameChg chg="del">
          <ac:chgData name="Fabio Spaziani" userId="a4266648-d70e-4ec6-841a-7ce1e10c6416" providerId="ADAL" clId="{65B4B956-F185-4319-BA83-1A4E438FF2CD}" dt="2023-02-27T20:42:25.486" v="908" actId="478"/>
          <ac:graphicFrameMkLst>
            <pc:docMk/>
            <pc:sldMk cId="3442329953" sldId="266"/>
            <ac:graphicFrameMk id="559" creationId="{EEEA2844-30E1-BBEB-97DF-59E4F6EC0E8A}"/>
          </ac:graphicFrameMkLst>
        </pc:graphicFrameChg>
        <pc:graphicFrameChg chg="del">
          <ac:chgData name="Fabio Spaziani" userId="a4266648-d70e-4ec6-841a-7ce1e10c6416" providerId="ADAL" clId="{65B4B956-F185-4319-BA83-1A4E438FF2CD}" dt="2023-02-27T20:42:25.486" v="908" actId="478"/>
          <ac:graphicFrameMkLst>
            <pc:docMk/>
            <pc:sldMk cId="3442329953" sldId="266"/>
            <ac:graphicFrameMk id="566" creationId="{83F40D9A-5CEF-FED5-5054-15359B406236}"/>
          </ac:graphicFrameMkLst>
        </pc:graphicFrameChg>
        <pc:graphicFrameChg chg="del">
          <ac:chgData name="Fabio Spaziani" userId="a4266648-d70e-4ec6-841a-7ce1e10c6416" providerId="ADAL" clId="{65B4B956-F185-4319-BA83-1A4E438FF2CD}" dt="2023-02-27T20:42:25.486" v="908" actId="478"/>
          <ac:graphicFrameMkLst>
            <pc:docMk/>
            <pc:sldMk cId="3442329953" sldId="266"/>
            <ac:graphicFrameMk id="567" creationId="{1B76B7FD-96CB-B00B-4E26-C207362A61CE}"/>
          </ac:graphicFrameMkLst>
        </pc:graphicFrameChg>
        <pc:graphicFrameChg chg="del">
          <ac:chgData name="Fabio Spaziani" userId="a4266648-d70e-4ec6-841a-7ce1e10c6416" providerId="ADAL" clId="{65B4B956-F185-4319-BA83-1A4E438FF2CD}" dt="2023-02-27T20:42:25.486" v="908" actId="478"/>
          <ac:graphicFrameMkLst>
            <pc:docMk/>
            <pc:sldMk cId="3442329953" sldId="266"/>
            <ac:graphicFrameMk id="583" creationId="{891C83F5-1D69-0943-0370-FAD1C3FFE1E4}"/>
          </ac:graphicFrameMkLst>
        </pc:graphicFrameChg>
        <pc:picChg chg="mod">
          <ac:chgData name="Fabio Spaziani" userId="a4266648-d70e-4ec6-841a-7ce1e10c6416" providerId="ADAL" clId="{65B4B956-F185-4319-BA83-1A4E438FF2CD}" dt="2023-02-27T20:46:27.287" v="985" actId="12788"/>
          <ac:picMkLst>
            <pc:docMk/>
            <pc:sldMk cId="3442329953" sldId="266"/>
            <ac:picMk id="8" creationId="{F8A516E0-5BBA-63D6-88C3-BCC510C6897A}"/>
          </ac:picMkLst>
        </pc:picChg>
        <pc:picChg chg="mod">
          <ac:chgData name="Fabio Spaziani" userId="a4266648-d70e-4ec6-841a-7ce1e10c6416" providerId="ADAL" clId="{65B4B956-F185-4319-BA83-1A4E438FF2CD}" dt="2023-02-27T20:46:30.601" v="986" actId="1076"/>
          <ac:picMkLst>
            <pc:docMk/>
            <pc:sldMk cId="3442329953" sldId="266"/>
            <ac:picMk id="11" creationId="{1450783A-3356-3C5D-51B0-8A5811F6C5EA}"/>
          </ac:picMkLst>
        </pc:picChg>
        <pc:picChg chg="mod">
          <ac:chgData name="Fabio Spaziani" userId="a4266648-d70e-4ec6-841a-7ce1e10c6416" providerId="ADAL" clId="{65B4B956-F185-4319-BA83-1A4E438FF2CD}" dt="2023-03-07T20:37:04.157" v="1774" actId="1037"/>
          <ac:picMkLst>
            <pc:docMk/>
            <pc:sldMk cId="3442329953" sldId="266"/>
            <ac:picMk id="14" creationId="{A072366D-4EC1-327F-F1AD-9EE863F49424}"/>
          </ac:picMkLst>
        </pc:picChg>
        <pc:picChg chg="del">
          <ac:chgData name="Fabio Spaziani" userId="a4266648-d70e-4ec6-841a-7ce1e10c6416" providerId="ADAL" clId="{65B4B956-F185-4319-BA83-1A4E438FF2CD}" dt="2023-02-27T20:42:25.486" v="908" actId="478"/>
          <ac:picMkLst>
            <pc:docMk/>
            <pc:sldMk cId="3442329953" sldId="266"/>
            <ac:picMk id="46" creationId="{8586DEEB-4721-3F6A-1A6D-EEAA9F86C04A}"/>
          </ac:picMkLst>
        </pc:picChg>
        <pc:picChg chg="del">
          <ac:chgData name="Fabio Spaziani" userId="a4266648-d70e-4ec6-841a-7ce1e10c6416" providerId="ADAL" clId="{65B4B956-F185-4319-BA83-1A4E438FF2CD}" dt="2023-02-27T20:42:25.486" v="908" actId="478"/>
          <ac:picMkLst>
            <pc:docMk/>
            <pc:sldMk cId="3442329953" sldId="266"/>
            <ac:picMk id="60" creationId="{0392D774-C8B9-EC8E-52B4-39EB5996CC15}"/>
          </ac:picMkLst>
        </pc:picChg>
        <pc:picChg chg="del">
          <ac:chgData name="Fabio Spaziani" userId="a4266648-d70e-4ec6-841a-7ce1e10c6416" providerId="ADAL" clId="{65B4B956-F185-4319-BA83-1A4E438FF2CD}" dt="2023-02-27T20:42:25.486" v="908" actId="478"/>
          <ac:picMkLst>
            <pc:docMk/>
            <pc:sldMk cId="3442329953" sldId="266"/>
            <ac:picMk id="514" creationId="{470ED753-8C3C-3A89-4044-0D2A9AAAD36F}"/>
          </ac:picMkLst>
        </pc:picChg>
        <pc:cxnChg chg="del">
          <ac:chgData name="Fabio Spaziani" userId="a4266648-d70e-4ec6-841a-7ce1e10c6416" providerId="ADAL" clId="{65B4B956-F185-4319-BA83-1A4E438FF2CD}" dt="2023-02-27T20:42:25.486" v="908" actId="478"/>
          <ac:cxnSpMkLst>
            <pc:docMk/>
            <pc:sldMk cId="3442329953" sldId="266"/>
            <ac:cxnSpMk id="61" creationId="{906B24C7-C734-CC74-DF2A-A714153E4F5C}"/>
          </ac:cxnSpMkLst>
        </pc:cxnChg>
        <pc:cxnChg chg="del">
          <ac:chgData name="Fabio Spaziani" userId="a4266648-d70e-4ec6-841a-7ce1e10c6416" providerId="ADAL" clId="{65B4B956-F185-4319-BA83-1A4E438FF2CD}" dt="2023-02-27T20:42:25.486" v="908" actId="478"/>
          <ac:cxnSpMkLst>
            <pc:docMk/>
            <pc:sldMk cId="3442329953" sldId="266"/>
            <ac:cxnSpMk id="62" creationId="{B7112FC0-25D0-428F-53CF-CAAECF3BA8CF}"/>
          </ac:cxnSpMkLst>
        </pc:cxnChg>
        <pc:cxnChg chg="del">
          <ac:chgData name="Fabio Spaziani" userId="a4266648-d70e-4ec6-841a-7ce1e10c6416" providerId="ADAL" clId="{65B4B956-F185-4319-BA83-1A4E438FF2CD}" dt="2023-02-27T20:42:25.486" v="908" actId="478"/>
          <ac:cxnSpMkLst>
            <pc:docMk/>
            <pc:sldMk cId="3442329953" sldId="266"/>
            <ac:cxnSpMk id="63" creationId="{8503BE4D-B8C8-B7E3-A264-FBD715EB71B0}"/>
          </ac:cxnSpMkLst>
        </pc:cxnChg>
        <pc:cxnChg chg="del">
          <ac:chgData name="Fabio Spaziani" userId="a4266648-d70e-4ec6-841a-7ce1e10c6416" providerId="ADAL" clId="{65B4B956-F185-4319-BA83-1A4E438FF2CD}" dt="2023-02-27T20:42:25.486" v="908" actId="478"/>
          <ac:cxnSpMkLst>
            <pc:docMk/>
            <pc:sldMk cId="3442329953" sldId="266"/>
            <ac:cxnSpMk id="520" creationId="{3769EF79-E985-CA75-3ABE-EA163C774AA8}"/>
          </ac:cxnSpMkLst>
        </pc:cxnChg>
        <pc:cxnChg chg="del">
          <ac:chgData name="Fabio Spaziani" userId="a4266648-d70e-4ec6-841a-7ce1e10c6416" providerId="ADAL" clId="{65B4B956-F185-4319-BA83-1A4E438FF2CD}" dt="2023-02-27T20:42:25.486" v="908" actId="478"/>
          <ac:cxnSpMkLst>
            <pc:docMk/>
            <pc:sldMk cId="3442329953" sldId="266"/>
            <ac:cxnSpMk id="521" creationId="{DD983576-D856-9367-0EF8-81F4CBA8A575}"/>
          </ac:cxnSpMkLst>
        </pc:cxnChg>
        <pc:cxnChg chg="del">
          <ac:chgData name="Fabio Spaziani" userId="a4266648-d70e-4ec6-841a-7ce1e10c6416" providerId="ADAL" clId="{65B4B956-F185-4319-BA83-1A4E438FF2CD}" dt="2023-02-27T20:42:25.486" v="908" actId="478"/>
          <ac:cxnSpMkLst>
            <pc:docMk/>
            <pc:sldMk cId="3442329953" sldId="266"/>
            <ac:cxnSpMk id="542" creationId="{AF18D240-81AB-B9DD-11D7-710489C305C4}"/>
          </ac:cxnSpMkLst>
        </pc:cxnChg>
        <pc:cxnChg chg="del">
          <ac:chgData name="Fabio Spaziani" userId="a4266648-d70e-4ec6-841a-7ce1e10c6416" providerId="ADAL" clId="{65B4B956-F185-4319-BA83-1A4E438FF2CD}" dt="2023-02-27T20:42:25.486" v="908" actId="478"/>
          <ac:cxnSpMkLst>
            <pc:docMk/>
            <pc:sldMk cId="3442329953" sldId="266"/>
            <ac:cxnSpMk id="543" creationId="{70E509F2-BBA2-235F-A554-E8202890FE97}"/>
          </ac:cxnSpMkLst>
        </pc:cxnChg>
      </pc:sldChg>
      <pc:sldChg chg="addSp delSp modSp add mod modTransition addAnim delAnim modAnim">
        <pc:chgData name="Fabio Spaziani" userId="a4266648-d70e-4ec6-841a-7ce1e10c6416" providerId="ADAL" clId="{65B4B956-F185-4319-BA83-1A4E438FF2CD}" dt="2023-03-08T20:49:36.859" v="2585" actId="1076"/>
        <pc:sldMkLst>
          <pc:docMk/>
          <pc:sldMk cId="1479220270" sldId="267"/>
        </pc:sldMkLst>
        <pc:spChg chg="del">
          <ac:chgData name="Fabio Spaziani" userId="a4266648-d70e-4ec6-841a-7ce1e10c6416" providerId="ADAL" clId="{65B4B956-F185-4319-BA83-1A4E438FF2CD}" dt="2023-02-27T20:47:01.329" v="990" actId="478"/>
          <ac:spMkLst>
            <pc:docMk/>
            <pc:sldMk cId="1479220270" sldId="267"/>
            <ac:spMk id="2" creationId="{7264CAEF-8868-70CA-E5F8-120C6B6F8730}"/>
          </ac:spMkLst>
        </pc:spChg>
        <pc:spChg chg="del">
          <ac:chgData name="Fabio Spaziani" userId="a4266648-d70e-4ec6-841a-7ce1e10c6416" providerId="ADAL" clId="{65B4B956-F185-4319-BA83-1A4E438FF2CD}" dt="2023-02-27T20:47:01.329" v="990" actId="478"/>
          <ac:spMkLst>
            <pc:docMk/>
            <pc:sldMk cId="1479220270" sldId="267"/>
            <ac:spMk id="3" creationId="{7DFE760B-09BA-8BA2-1EE5-0B756F6BF94A}"/>
          </ac:spMkLst>
        </pc:spChg>
        <pc:spChg chg="del">
          <ac:chgData name="Fabio Spaziani" userId="a4266648-d70e-4ec6-841a-7ce1e10c6416" providerId="ADAL" clId="{65B4B956-F185-4319-BA83-1A4E438FF2CD}" dt="2023-02-27T20:47:01.329" v="990" actId="478"/>
          <ac:spMkLst>
            <pc:docMk/>
            <pc:sldMk cId="1479220270" sldId="267"/>
            <ac:spMk id="4" creationId="{369A1716-09DB-8D42-AB2C-A8725DFD09EA}"/>
          </ac:spMkLst>
        </pc:spChg>
        <pc:spChg chg="add del mod ord">
          <ac:chgData name="Fabio Spaziani" userId="a4266648-d70e-4ec6-841a-7ce1e10c6416" providerId="ADAL" clId="{65B4B956-F185-4319-BA83-1A4E438FF2CD}" dt="2023-03-08T20:49:28.521" v="2584" actId="478"/>
          <ac:spMkLst>
            <pc:docMk/>
            <pc:sldMk cId="1479220270" sldId="267"/>
            <ac:spMk id="4" creationId="{98B13E1C-DF12-6C32-2520-D3BF32473DD3}"/>
          </ac:spMkLst>
        </pc:spChg>
        <pc:spChg chg="del">
          <ac:chgData name="Fabio Spaziani" userId="a4266648-d70e-4ec6-841a-7ce1e10c6416" providerId="ADAL" clId="{65B4B956-F185-4319-BA83-1A4E438FF2CD}" dt="2023-02-27T20:47:01.329" v="990" actId="478"/>
          <ac:spMkLst>
            <pc:docMk/>
            <pc:sldMk cId="1479220270" sldId="267"/>
            <ac:spMk id="5" creationId="{D92B940B-736E-FEDA-228B-48F7313191A4}"/>
          </ac:spMkLst>
        </pc:spChg>
        <pc:spChg chg="del">
          <ac:chgData name="Fabio Spaziani" userId="a4266648-d70e-4ec6-841a-7ce1e10c6416" providerId="ADAL" clId="{65B4B956-F185-4319-BA83-1A4E438FF2CD}" dt="2023-02-27T20:47:01.329" v="990" actId="478"/>
          <ac:spMkLst>
            <pc:docMk/>
            <pc:sldMk cId="1479220270" sldId="267"/>
            <ac:spMk id="6" creationId="{FCB3015F-7F3E-A075-4346-A3305808E97C}"/>
          </ac:spMkLst>
        </pc:spChg>
        <pc:spChg chg="add mod">
          <ac:chgData name="Fabio Spaziani" userId="a4266648-d70e-4ec6-841a-7ce1e10c6416" providerId="ADAL" clId="{65B4B956-F185-4319-BA83-1A4E438FF2CD}" dt="2023-03-08T18:40:36.445" v="2480" actId="465"/>
          <ac:spMkLst>
            <pc:docMk/>
            <pc:sldMk cId="1479220270" sldId="267"/>
            <ac:spMk id="16" creationId="{11CFC023-4ADF-2310-2868-BC03A602B505}"/>
          </ac:spMkLst>
        </pc:spChg>
        <pc:spChg chg="add mod">
          <ac:chgData name="Fabio Spaziani" userId="a4266648-d70e-4ec6-841a-7ce1e10c6416" providerId="ADAL" clId="{65B4B956-F185-4319-BA83-1A4E438FF2CD}" dt="2023-02-27T20:50:21.811" v="1047" actId="1076"/>
          <ac:spMkLst>
            <pc:docMk/>
            <pc:sldMk cId="1479220270" sldId="267"/>
            <ac:spMk id="18" creationId="{7DD18717-304C-48DF-BBB9-2780C007F821}"/>
          </ac:spMkLst>
        </pc:spChg>
        <pc:spChg chg="add mod">
          <ac:chgData name="Fabio Spaziani" userId="a4266648-d70e-4ec6-841a-7ce1e10c6416" providerId="ADAL" clId="{65B4B956-F185-4319-BA83-1A4E438FF2CD}" dt="2023-02-27T20:50:29.614" v="1052" actId="1076"/>
          <ac:spMkLst>
            <pc:docMk/>
            <pc:sldMk cId="1479220270" sldId="267"/>
            <ac:spMk id="20" creationId="{60DAC21E-B7B5-29A1-C5FF-F1150F817D5A}"/>
          </ac:spMkLst>
        </pc:spChg>
        <pc:spChg chg="add mod">
          <ac:chgData name="Fabio Spaziani" userId="a4266648-d70e-4ec6-841a-7ce1e10c6416" providerId="ADAL" clId="{65B4B956-F185-4319-BA83-1A4E438FF2CD}" dt="2023-03-08T18:11:43.580" v="2439" actId="1076"/>
          <ac:spMkLst>
            <pc:docMk/>
            <pc:sldMk cId="1479220270" sldId="267"/>
            <ac:spMk id="21" creationId="{6C595C29-2E8F-D4AE-26EF-65E5BD5197BD}"/>
          </ac:spMkLst>
        </pc:spChg>
        <pc:spChg chg="add del mod">
          <ac:chgData name="Fabio Spaziani" userId="a4266648-d70e-4ec6-841a-7ce1e10c6416" providerId="ADAL" clId="{65B4B956-F185-4319-BA83-1A4E438FF2CD}" dt="2023-03-08T17:48:22.578" v="2426" actId="478"/>
          <ac:spMkLst>
            <pc:docMk/>
            <pc:sldMk cId="1479220270" sldId="267"/>
            <ac:spMk id="22" creationId="{98A317B9-F7E0-07A4-C0B6-2DBFE114991E}"/>
          </ac:spMkLst>
        </pc:spChg>
        <pc:spChg chg="add del mod">
          <ac:chgData name="Fabio Spaziani" userId="a4266648-d70e-4ec6-841a-7ce1e10c6416" providerId="ADAL" clId="{65B4B956-F185-4319-BA83-1A4E438FF2CD}" dt="2023-03-07T20:34:11.652" v="1751" actId="478"/>
          <ac:spMkLst>
            <pc:docMk/>
            <pc:sldMk cId="1479220270" sldId="267"/>
            <ac:spMk id="23" creationId="{B2B0E612-6DE6-5EC0-E2DD-42E6A6A71917}"/>
          </ac:spMkLst>
        </pc:spChg>
        <pc:spChg chg="add mod">
          <ac:chgData name="Fabio Spaziani" userId="a4266648-d70e-4ec6-841a-7ce1e10c6416" providerId="ADAL" clId="{65B4B956-F185-4319-BA83-1A4E438FF2CD}" dt="2023-03-08T17:48:26.453" v="2427" actId="1076"/>
          <ac:spMkLst>
            <pc:docMk/>
            <pc:sldMk cId="1479220270" sldId="267"/>
            <ac:spMk id="24" creationId="{4AF8DF63-2EA8-8536-B314-21C39744DDF5}"/>
          </ac:spMkLst>
        </pc:spChg>
        <pc:spChg chg="add mod">
          <ac:chgData name="Fabio Spaziani" userId="a4266648-d70e-4ec6-841a-7ce1e10c6416" providerId="ADAL" clId="{65B4B956-F185-4319-BA83-1A4E438FF2CD}" dt="2023-02-27T20:49:13.393" v="1027" actId="1076"/>
          <ac:spMkLst>
            <pc:docMk/>
            <pc:sldMk cId="1479220270" sldId="267"/>
            <ac:spMk id="26" creationId="{404AB157-4D70-6355-3F6A-78E4EE773D8B}"/>
          </ac:spMkLst>
        </pc:spChg>
        <pc:spChg chg="add mod">
          <ac:chgData name="Fabio Spaziani" userId="a4266648-d70e-4ec6-841a-7ce1e10c6416" providerId="ADAL" clId="{65B4B956-F185-4319-BA83-1A4E438FF2CD}" dt="2023-02-27T20:49:19.100" v="1029" actId="1076"/>
          <ac:spMkLst>
            <pc:docMk/>
            <pc:sldMk cId="1479220270" sldId="267"/>
            <ac:spMk id="27" creationId="{35CCB112-1B46-7C9F-60EC-25431EB24812}"/>
          </ac:spMkLst>
        </pc:spChg>
        <pc:spChg chg="add del mod">
          <ac:chgData name="Fabio Spaziani" userId="a4266648-d70e-4ec6-841a-7ce1e10c6416" providerId="ADAL" clId="{65B4B956-F185-4319-BA83-1A4E438FF2CD}" dt="2023-03-07T20:34:08.028" v="1745" actId="478"/>
          <ac:spMkLst>
            <pc:docMk/>
            <pc:sldMk cId="1479220270" sldId="267"/>
            <ac:spMk id="29" creationId="{9CB668F2-5CF1-F0DD-4308-F746CA77CB59}"/>
          </ac:spMkLst>
        </pc:spChg>
        <pc:spChg chg="mod">
          <ac:chgData name="Fabio Spaziani" userId="a4266648-d70e-4ec6-841a-7ce1e10c6416" providerId="ADAL" clId="{65B4B956-F185-4319-BA83-1A4E438FF2CD}" dt="2023-02-27T20:50:50.617" v="1060" actId="20577"/>
          <ac:spMkLst>
            <pc:docMk/>
            <pc:sldMk cId="1479220270" sldId="267"/>
            <ac:spMk id="562" creationId="{00000000-0000-0000-0000-000000000000}"/>
          </ac:spMkLst>
        </pc:spChg>
        <pc:grpChg chg="del">
          <ac:chgData name="Fabio Spaziani" userId="a4266648-d70e-4ec6-841a-7ce1e10c6416" providerId="ADAL" clId="{65B4B956-F185-4319-BA83-1A4E438FF2CD}" dt="2023-02-27T20:47:01.329" v="990" actId="478"/>
          <ac:grpSpMkLst>
            <pc:docMk/>
            <pc:sldMk cId="1479220270" sldId="267"/>
            <ac:grpSpMk id="7" creationId="{1485F515-8231-5110-8D6C-1955BED79330}"/>
          </ac:grpSpMkLst>
        </pc:grpChg>
        <pc:grpChg chg="del">
          <ac:chgData name="Fabio Spaziani" userId="a4266648-d70e-4ec6-841a-7ce1e10c6416" providerId="ADAL" clId="{65B4B956-F185-4319-BA83-1A4E438FF2CD}" dt="2023-02-27T20:47:01.329" v="990" actId="478"/>
          <ac:grpSpMkLst>
            <pc:docMk/>
            <pc:sldMk cId="1479220270" sldId="267"/>
            <ac:grpSpMk id="10" creationId="{534FED84-30E4-4D1B-56A1-13F9DBC161FA}"/>
          </ac:grpSpMkLst>
        </pc:grpChg>
        <pc:grpChg chg="del">
          <ac:chgData name="Fabio Spaziani" userId="a4266648-d70e-4ec6-841a-7ce1e10c6416" providerId="ADAL" clId="{65B4B956-F185-4319-BA83-1A4E438FF2CD}" dt="2023-02-27T20:47:01.329" v="990" actId="478"/>
          <ac:grpSpMkLst>
            <pc:docMk/>
            <pc:sldMk cId="1479220270" sldId="267"/>
            <ac:grpSpMk id="13" creationId="{AD68C237-CF81-A5C4-8DFB-A98115D4CF67}"/>
          </ac:grpSpMkLst>
        </pc:grpChg>
        <pc:picChg chg="add del mod">
          <ac:chgData name="Fabio Spaziani" userId="a4266648-d70e-4ec6-841a-7ce1e10c6416" providerId="ADAL" clId="{65B4B956-F185-4319-BA83-1A4E438FF2CD}" dt="2023-03-08T20:49:23.461" v="2582" actId="478"/>
          <ac:picMkLst>
            <pc:docMk/>
            <pc:sldMk cId="1479220270" sldId="267"/>
            <ac:picMk id="3" creationId="{C06F4A11-BEF8-3D80-BFBB-DBEEE1BB3CC3}"/>
          </ac:picMkLst>
        </pc:picChg>
        <pc:picChg chg="add del mod">
          <ac:chgData name="Fabio Spaziani" userId="a4266648-d70e-4ec6-841a-7ce1e10c6416" providerId="ADAL" clId="{65B4B956-F185-4319-BA83-1A4E438FF2CD}" dt="2023-03-08T20:49:16.404" v="2578" actId="22"/>
          <ac:picMkLst>
            <pc:docMk/>
            <pc:sldMk cId="1479220270" sldId="267"/>
            <ac:picMk id="6" creationId="{97715B42-A7E2-4708-BF55-8F502BE58CE7}"/>
          </ac:picMkLst>
        </pc:picChg>
        <pc:picChg chg="add mod">
          <ac:chgData name="Fabio Spaziani" userId="a4266648-d70e-4ec6-841a-7ce1e10c6416" providerId="ADAL" clId="{65B4B956-F185-4319-BA83-1A4E438FF2CD}" dt="2023-02-27T20:49:00.346" v="1021" actId="1076"/>
          <ac:picMkLst>
            <pc:docMk/>
            <pc:sldMk cId="1479220270" sldId="267"/>
            <ac:picMk id="17" creationId="{F00EF81C-CF3D-6B1B-FB4B-9DB6C93FCB7D}"/>
          </ac:picMkLst>
        </pc:picChg>
        <pc:picChg chg="add del mod">
          <ac:chgData name="Fabio Spaziani" userId="a4266648-d70e-4ec6-841a-7ce1e10c6416" providerId="ADAL" clId="{65B4B956-F185-4319-BA83-1A4E438FF2CD}" dt="2023-03-08T20:49:36.859" v="2585" actId="1076"/>
          <ac:picMkLst>
            <pc:docMk/>
            <pc:sldMk cId="1479220270" sldId="267"/>
            <ac:picMk id="25" creationId="{D64B06DC-8232-3300-22A0-1043F1F49A04}"/>
          </ac:picMkLst>
        </pc:picChg>
        <pc:picChg chg="add del mod">
          <ac:chgData name="Fabio Spaziani" userId="a4266648-d70e-4ec6-841a-7ce1e10c6416" providerId="ADAL" clId="{65B4B956-F185-4319-BA83-1A4E438FF2CD}" dt="2023-03-07T20:34:02.307" v="1744" actId="478"/>
          <ac:picMkLst>
            <pc:docMk/>
            <pc:sldMk cId="1479220270" sldId="267"/>
            <ac:picMk id="28" creationId="{856A6715-90FE-F61D-1236-AC7D5D2D78EC}"/>
          </ac:picMkLst>
        </pc:picChg>
      </pc:sldChg>
      <pc:sldChg chg="addSp delSp modSp add mod modTransition delAnim modAnim">
        <pc:chgData name="Fabio Spaziani" userId="a4266648-d70e-4ec6-841a-7ce1e10c6416" providerId="ADAL" clId="{65B4B956-F185-4319-BA83-1A4E438FF2CD}" dt="2023-03-07T20:37:56.088" v="1775"/>
        <pc:sldMkLst>
          <pc:docMk/>
          <pc:sldMk cId="286153737" sldId="268"/>
        </pc:sldMkLst>
        <pc:spChg chg="add mod">
          <ac:chgData name="Fabio Spaziani" userId="a4266648-d70e-4ec6-841a-7ce1e10c6416" providerId="ADAL" clId="{65B4B956-F185-4319-BA83-1A4E438FF2CD}" dt="2023-02-27T20:54:28.614" v="1128" actId="465"/>
          <ac:spMkLst>
            <pc:docMk/>
            <pc:sldMk cId="286153737" sldId="268"/>
            <ac:spMk id="2" creationId="{51913E6D-4674-60F4-AC12-9AFF2D6216C7}"/>
          </ac:spMkLst>
        </pc:spChg>
        <pc:spChg chg="add mod">
          <ac:chgData name="Fabio Spaziani" userId="a4266648-d70e-4ec6-841a-7ce1e10c6416" providerId="ADAL" clId="{65B4B956-F185-4319-BA83-1A4E438FF2CD}" dt="2023-02-27T20:51:43.197" v="1074" actId="571"/>
          <ac:spMkLst>
            <pc:docMk/>
            <pc:sldMk cId="286153737" sldId="268"/>
            <ac:spMk id="3" creationId="{11E61A75-CFC4-AC1F-C006-C42ECE68EBBA}"/>
          </ac:spMkLst>
        </pc:spChg>
        <pc:spChg chg="add mod">
          <ac:chgData name="Fabio Spaziani" userId="a4266648-d70e-4ec6-841a-7ce1e10c6416" providerId="ADAL" clId="{65B4B956-F185-4319-BA83-1A4E438FF2CD}" dt="2023-02-27T20:51:43.197" v="1074" actId="571"/>
          <ac:spMkLst>
            <pc:docMk/>
            <pc:sldMk cId="286153737" sldId="268"/>
            <ac:spMk id="4" creationId="{7E492B0E-0651-B32B-6C4B-977DD31B9C18}"/>
          </ac:spMkLst>
        </pc:spChg>
        <pc:spChg chg="add mod">
          <ac:chgData name="Fabio Spaziani" userId="a4266648-d70e-4ec6-841a-7ce1e10c6416" providerId="ADAL" clId="{65B4B956-F185-4319-BA83-1A4E438FF2CD}" dt="2023-02-27T20:51:43.197" v="1074" actId="571"/>
          <ac:spMkLst>
            <pc:docMk/>
            <pc:sldMk cId="286153737" sldId="268"/>
            <ac:spMk id="5" creationId="{6A8391D8-CC51-C074-A443-99A899C8E7F0}"/>
          </ac:spMkLst>
        </pc:spChg>
        <pc:spChg chg="add mod">
          <ac:chgData name="Fabio Spaziani" userId="a4266648-d70e-4ec6-841a-7ce1e10c6416" providerId="ADAL" clId="{65B4B956-F185-4319-BA83-1A4E438FF2CD}" dt="2023-02-27T20:51:43.197" v="1074" actId="571"/>
          <ac:spMkLst>
            <pc:docMk/>
            <pc:sldMk cId="286153737" sldId="268"/>
            <ac:spMk id="6" creationId="{A84CBDB1-63FE-6F6E-5011-9460F87084CC}"/>
          </ac:spMkLst>
        </pc:spChg>
        <pc:spChg chg="add mod">
          <ac:chgData name="Fabio Spaziani" userId="a4266648-d70e-4ec6-841a-7ce1e10c6416" providerId="ADAL" clId="{65B4B956-F185-4319-BA83-1A4E438FF2CD}" dt="2023-02-27T20:51:43.197" v="1074" actId="571"/>
          <ac:spMkLst>
            <pc:docMk/>
            <pc:sldMk cId="286153737" sldId="268"/>
            <ac:spMk id="7" creationId="{4B7D6EC4-B83E-74B5-F7B5-50599571F4C1}"/>
          </ac:spMkLst>
        </pc:spChg>
        <pc:spChg chg="mod">
          <ac:chgData name="Fabio Spaziani" userId="a4266648-d70e-4ec6-841a-7ce1e10c6416" providerId="ADAL" clId="{65B4B956-F185-4319-BA83-1A4E438FF2CD}" dt="2023-02-27T20:54:28.614" v="1128" actId="465"/>
          <ac:spMkLst>
            <pc:docMk/>
            <pc:sldMk cId="286153737" sldId="268"/>
            <ac:spMk id="16" creationId="{11CFC023-4ADF-2310-2868-BC03A602B505}"/>
          </ac:spMkLst>
        </pc:spChg>
        <pc:spChg chg="del">
          <ac:chgData name="Fabio Spaziani" userId="a4266648-d70e-4ec6-841a-7ce1e10c6416" providerId="ADAL" clId="{65B4B956-F185-4319-BA83-1A4E438FF2CD}" dt="2023-02-27T20:52:17.684" v="1083" actId="478"/>
          <ac:spMkLst>
            <pc:docMk/>
            <pc:sldMk cId="286153737" sldId="268"/>
            <ac:spMk id="18" creationId="{7DD18717-304C-48DF-BBB9-2780C007F821}"/>
          </ac:spMkLst>
        </pc:spChg>
        <pc:spChg chg="del">
          <ac:chgData name="Fabio Spaziani" userId="a4266648-d70e-4ec6-841a-7ce1e10c6416" providerId="ADAL" clId="{65B4B956-F185-4319-BA83-1A4E438FF2CD}" dt="2023-02-27T20:52:17.684" v="1083" actId="478"/>
          <ac:spMkLst>
            <pc:docMk/>
            <pc:sldMk cId="286153737" sldId="268"/>
            <ac:spMk id="20" creationId="{60DAC21E-B7B5-29A1-C5FF-F1150F817D5A}"/>
          </ac:spMkLst>
        </pc:spChg>
        <pc:spChg chg="mod">
          <ac:chgData name="Fabio Spaziani" userId="a4266648-d70e-4ec6-841a-7ce1e10c6416" providerId="ADAL" clId="{65B4B956-F185-4319-BA83-1A4E438FF2CD}" dt="2023-02-27T20:51:22.807" v="1066" actId="1076"/>
          <ac:spMkLst>
            <pc:docMk/>
            <pc:sldMk cId="286153737" sldId="268"/>
            <ac:spMk id="21" creationId="{6C595C29-2E8F-D4AE-26EF-65E5BD5197BD}"/>
          </ac:spMkLst>
        </pc:spChg>
        <pc:spChg chg="mod">
          <ac:chgData name="Fabio Spaziani" userId="a4266648-d70e-4ec6-841a-7ce1e10c6416" providerId="ADAL" clId="{65B4B956-F185-4319-BA83-1A4E438FF2CD}" dt="2023-02-27T20:54:21.604" v="1127" actId="1076"/>
          <ac:spMkLst>
            <pc:docMk/>
            <pc:sldMk cId="286153737" sldId="268"/>
            <ac:spMk id="22" creationId="{98A317B9-F7E0-07A4-C0B6-2DBFE114991E}"/>
          </ac:spMkLst>
        </pc:spChg>
        <pc:spChg chg="del">
          <ac:chgData name="Fabio Spaziani" userId="a4266648-d70e-4ec6-841a-7ce1e10c6416" providerId="ADAL" clId="{65B4B956-F185-4319-BA83-1A4E438FF2CD}" dt="2023-02-27T20:52:41.761" v="1089" actId="478"/>
          <ac:spMkLst>
            <pc:docMk/>
            <pc:sldMk cId="286153737" sldId="268"/>
            <ac:spMk id="23" creationId="{B2B0E612-6DE6-5EC0-E2DD-42E6A6A71917}"/>
          </ac:spMkLst>
        </pc:spChg>
        <pc:spChg chg="mod">
          <ac:chgData name="Fabio Spaziani" userId="a4266648-d70e-4ec6-841a-7ce1e10c6416" providerId="ADAL" clId="{65B4B956-F185-4319-BA83-1A4E438FF2CD}" dt="2023-02-27T20:54:28.614" v="1128" actId="465"/>
          <ac:spMkLst>
            <pc:docMk/>
            <pc:sldMk cId="286153737" sldId="268"/>
            <ac:spMk id="24" creationId="{4AF8DF63-2EA8-8536-B314-21C39744DDF5}"/>
          </ac:spMkLst>
        </pc:spChg>
        <pc:spChg chg="mod">
          <ac:chgData name="Fabio Spaziani" userId="a4266648-d70e-4ec6-841a-7ce1e10c6416" providerId="ADAL" clId="{65B4B956-F185-4319-BA83-1A4E438FF2CD}" dt="2023-02-27T20:52:36.968" v="1087" actId="1076"/>
          <ac:spMkLst>
            <pc:docMk/>
            <pc:sldMk cId="286153737" sldId="268"/>
            <ac:spMk id="27" creationId="{35CCB112-1B46-7C9F-60EC-25431EB24812}"/>
          </ac:spMkLst>
        </pc:spChg>
        <pc:spChg chg="del">
          <ac:chgData name="Fabio Spaziani" userId="a4266648-d70e-4ec6-841a-7ce1e10c6416" providerId="ADAL" clId="{65B4B956-F185-4319-BA83-1A4E438FF2CD}" dt="2023-02-27T20:52:44.317" v="1090" actId="478"/>
          <ac:spMkLst>
            <pc:docMk/>
            <pc:sldMk cId="286153737" sldId="268"/>
            <ac:spMk id="29" creationId="{9CB668F2-5CF1-F0DD-4308-F746CA77CB59}"/>
          </ac:spMkLst>
        </pc:spChg>
        <pc:spChg chg="mod">
          <ac:chgData name="Fabio Spaziani" userId="a4266648-d70e-4ec6-841a-7ce1e10c6416" providerId="ADAL" clId="{65B4B956-F185-4319-BA83-1A4E438FF2CD}" dt="2023-02-27T20:51:09.045" v="1064"/>
          <ac:spMkLst>
            <pc:docMk/>
            <pc:sldMk cId="286153737" sldId="268"/>
            <ac:spMk id="562" creationId="{00000000-0000-0000-0000-000000000000}"/>
          </ac:spMkLst>
        </pc:spChg>
        <pc:picChg chg="add mod">
          <ac:chgData name="Fabio Spaziani" userId="a4266648-d70e-4ec6-841a-7ce1e10c6416" providerId="ADAL" clId="{65B4B956-F185-4319-BA83-1A4E438FF2CD}" dt="2023-02-27T20:53:38.229" v="1103" actId="1076"/>
          <ac:picMkLst>
            <pc:docMk/>
            <pc:sldMk cId="286153737" sldId="268"/>
            <ac:picMk id="8" creationId="{01A61191-4FEE-9DD4-6A47-1523432FEE39}"/>
          </ac:picMkLst>
        </pc:picChg>
        <pc:picChg chg="mod">
          <ac:chgData name="Fabio Spaziani" userId="a4266648-d70e-4ec6-841a-7ce1e10c6416" providerId="ADAL" clId="{65B4B956-F185-4319-BA83-1A4E438FF2CD}" dt="2023-02-27T20:53:09.600" v="1098" actId="12788"/>
          <ac:picMkLst>
            <pc:docMk/>
            <pc:sldMk cId="286153737" sldId="268"/>
            <ac:picMk id="17" creationId="{F00EF81C-CF3D-6B1B-FB4B-9DB6C93FCB7D}"/>
          </ac:picMkLst>
        </pc:picChg>
        <pc:picChg chg="del mod">
          <ac:chgData name="Fabio Spaziani" userId="a4266648-d70e-4ec6-841a-7ce1e10c6416" providerId="ADAL" clId="{65B4B956-F185-4319-BA83-1A4E438FF2CD}" dt="2023-02-27T20:52:52.634" v="1093" actId="478"/>
          <ac:picMkLst>
            <pc:docMk/>
            <pc:sldMk cId="286153737" sldId="268"/>
            <ac:picMk id="25" creationId="{D64B06DC-8232-3300-22A0-1043F1F49A04}"/>
          </ac:picMkLst>
        </pc:picChg>
        <pc:picChg chg="del">
          <ac:chgData name="Fabio Spaziani" userId="a4266648-d70e-4ec6-841a-7ce1e10c6416" providerId="ADAL" clId="{65B4B956-F185-4319-BA83-1A4E438FF2CD}" dt="2023-02-27T20:52:40.192" v="1088" actId="478"/>
          <ac:picMkLst>
            <pc:docMk/>
            <pc:sldMk cId="286153737" sldId="268"/>
            <ac:picMk id="28" creationId="{856A6715-90FE-F61D-1236-AC7D5D2D78EC}"/>
          </ac:picMkLst>
        </pc:picChg>
      </pc:sldChg>
      <pc:sldChg chg="addSp delSp modSp add mod modTransition delAnim modAnim">
        <pc:chgData name="Fabio Spaziani" userId="a4266648-d70e-4ec6-841a-7ce1e10c6416" providerId="ADAL" clId="{65B4B956-F185-4319-BA83-1A4E438FF2CD}" dt="2023-03-08T18:41:42.946" v="2485" actId="1076"/>
        <pc:sldMkLst>
          <pc:docMk/>
          <pc:sldMk cId="2165330189" sldId="269"/>
        </pc:sldMkLst>
        <pc:spChg chg="del mod">
          <ac:chgData name="Fabio Spaziani" userId="a4266648-d70e-4ec6-841a-7ce1e10c6416" providerId="ADAL" clId="{65B4B956-F185-4319-BA83-1A4E438FF2CD}" dt="2023-03-08T18:41:25.106" v="2481" actId="478"/>
          <ac:spMkLst>
            <pc:docMk/>
            <pc:sldMk cId="2165330189" sldId="269"/>
            <ac:spMk id="2" creationId="{51913E6D-4674-60F4-AC12-9AFF2D6216C7}"/>
          </ac:spMkLst>
        </pc:spChg>
        <pc:spChg chg="add del mod">
          <ac:chgData name="Fabio Spaziani" userId="a4266648-d70e-4ec6-841a-7ce1e10c6416" providerId="ADAL" clId="{65B4B956-F185-4319-BA83-1A4E438FF2CD}" dt="2023-03-08T18:41:29.060" v="2482" actId="478"/>
          <ac:spMkLst>
            <pc:docMk/>
            <pc:sldMk cId="2165330189" sldId="269"/>
            <ac:spMk id="3" creationId="{DEFDBD29-168D-05FA-3B06-B49CF43C0408}"/>
          </ac:spMkLst>
        </pc:spChg>
        <pc:spChg chg="mod">
          <ac:chgData name="Fabio Spaziani" userId="a4266648-d70e-4ec6-841a-7ce1e10c6416" providerId="ADAL" clId="{65B4B956-F185-4319-BA83-1A4E438FF2CD}" dt="2023-02-27T20:56:09.637" v="1226"/>
          <ac:spMkLst>
            <pc:docMk/>
            <pc:sldMk cId="2165330189" sldId="269"/>
            <ac:spMk id="5" creationId="{D58D815A-5824-B138-C28A-643D8ADDB4EB}"/>
          </ac:spMkLst>
        </pc:spChg>
        <pc:spChg chg="mod">
          <ac:chgData name="Fabio Spaziani" userId="a4266648-d70e-4ec6-841a-7ce1e10c6416" providerId="ADAL" clId="{65B4B956-F185-4319-BA83-1A4E438FF2CD}" dt="2023-02-27T20:56:09.637" v="1226"/>
          <ac:spMkLst>
            <pc:docMk/>
            <pc:sldMk cId="2165330189" sldId="269"/>
            <ac:spMk id="6" creationId="{CA7B7F3E-46C1-BB4A-B7DC-9FD853BDBDBF}"/>
          </ac:spMkLst>
        </pc:spChg>
        <pc:spChg chg="mod">
          <ac:chgData name="Fabio Spaziani" userId="a4266648-d70e-4ec6-841a-7ce1e10c6416" providerId="ADAL" clId="{65B4B956-F185-4319-BA83-1A4E438FF2CD}" dt="2023-02-27T20:56:09.637" v="1226"/>
          <ac:spMkLst>
            <pc:docMk/>
            <pc:sldMk cId="2165330189" sldId="269"/>
            <ac:spMk id="7" creationId="{41AE63B1-C79A-C789-A74F-CA16595A4D43}"/>
          </ac:spMkLst>
        </pc:spChg>
        <pc:spChg chg="mod">
          <ac:chgData name="Fabio Spaziani" userId="a4266648-d70e-4ec6-841a-7ce1e10c6416" providerId="ADAL" clId="{65B4B956-F185-4319-BA83-1A4E438FF2CD}" dt="2023-03-08T18:41:42.946" v="2485" actId="1076"/>
          <ac:spMkLst>
            <pc:docMk/>
            <pc:sldMk cId="2165330189" sldId="269"/>
            <ac:spMk id="16" creationId="{11CFC023-4ADF-2310-2868-BC03A602B505}"/>
          </ac:spMkLst>
        </pc:spChg>
        <pc:spChg chg="mod">
          <ac:chgData name="Fabio Spaziani" userId="a4266648-d70e-4ec6-841a-7ce1e10c6416" providerId="ADAL" clId="{65B4B956-F185-4319-BA83-1A4E438FF2CD}" dt="2023-03-08T18:41:39.154" v="2484" actId="1076"/>
          <ac:spMkLst>
            <pc:docMk/>
            <pc:sldMk cId="2165330189" sldId="269"/>
            <ac:spMk id="21" creationId="{6C595C29-2E8F-D4AE-26EF-65E5BD5197BD}"/>
          </ac:spMkLst>
        </pc:spChg>
        <pc:spChg chg="del">
          <ac:chgData name="Fabio Spaziani" userId="a4266648-d70e-4ec6-841a-7ce1e10c6416" providerId="ADAL" clId="{65B4B956-F185-4319-BA83-1A4E438FF2CD}" dt="2023-02-27T20:55:07.146" v="1156" actId="478"/>
          <ac:spMkLst>
            <pc:docMk/>
            <pc:sldMk cId="2165330189" sldId="269"/>
            <ac:spMk id="22" creationId="{98A317B9-F7E0-07A4-C0B6-2DBFE114991E}"/>
          </ac:spMkLst>
        </pc:spChg>
        <pc:spChg chg="del">
          <ac:chgData name="Fabio Spaziani" userId="a4266648-d70e-4ec6-841a-7ce1e10c6416" providerId="ADAL" clId="{65B4B956-F185-4319-BA83-1A4E438FF2CD}" dt="2023-02-27T20:55:06.156" v="1155" actId="478"/>
          <ac:spMkLst>
            <pc:docMk/>
            <pc:sldMk cId="2165330189" sldId="269"/>
            <ac:spMk id="24" creationId="{4AF8DF63-2EA8-8536-B314-21C39744DDF5}"/>
          </ac:spMkLst>
        </pc:spChg>
        <pc:spChg chg="mod">
          <ac:chgData name="Fabio Spaziani" userId="a4266648-d70e-4ec6-841a-7ce1e10c6416" providerId="ADAL" clId="{65B4B956-F185-4319-BA83-1A4E438FF2CD}" dt="2023-02-27T20:56:02.633" v="1225"/>
          <ac:spMkLst>
            <pc:docMk/>
            <pc:sldMk cId="2165330189" sldId="269"/>
            <ac:spMk id="562" creationId="{00000000-0000-0000-0000-000000000000}"/>
          </ac:spMkLst>
        </pc:spChg>
        <pc:grpChg chg="add mod">
          <ac:chgData name="Fabio Spaziani" userId="a4266648-d70e-4ec6-841a-7ce1e10c6416" providerId="ADAL" clId="{65B4B956-F185-4319-BA83-1A4E438FF2CD}" dt="2023-02-27T20:56:18.444" v="1230" actId="1076"/>
          <ac:grpSpMkLst>
            <pc:docMk/>
            <pc:sldMk cId="2165330189" sldId="269"/>
            <ac:grpSpMk id="4" creationId="{28236677-BC40-E74C-7D6C-9EAB98396347}"/>
          </ac:grpSpMkLst>
        </pc:grpChg>
        <pc:picChg chg="mod">
          <ac:chgData name="Fabio Spaziani" userId="a4266648-d70e-4ec6-841a-7ce1e10c6416" providerId="ADAL" clId="{65B4B956-F185-4319-BA83-1A4E438FF2CD}" dt="2023-02-27T20:54:43.183" v="1130" actId="14826"/>
          <ac:picMkLst>
            <pc:docMk/>
            <pc:sldMk cId="2165330189" sldId="269"/>
            <ac:picMk id="8" creationId="{01A61191-4FEE-9DD4-6A47-1523432FEE39}"/>
          </ac:picMkLst>
        </pc:picChg>
        <pc:picChg chg="mod">
          <ac:chgData name="Fabio Spaziani" userId="a4266648-d70e-4ec6-841a-7ce1e10c6416" providerId="ADAL" clId="{65B4B956-F185-4319-BA83-1A4E438FF2CD}" dt="2023-02-27T20:54:49.819" v="1131" actId="14826"/>
          <ac:picMkLst>
            <pc:docMk/>
            <pc:sldMk cId="2165330189" sldId="269"/>
            <ac:picMk id="17" creationId="{F00EF81C-CF3D-6B1B-FB4B-9DB6C93FCB7D}"/>
          </ac:picMkLst>
        </pc:picChg>
      </pc:sldChg>
      <pc:sldChg chg="addSp delSp modSp add mod modTransition delAnim">
        <pc:chgData name="Fabio Spaziani" userId="a4266648-d70e-4ec6-841a-7ce1e10c6416" providerId="ADAL" clId="{65B4B956-F185-4319-BA83-1A4E438FF2CD}" dt="2023-03-07T20:35:20.887" v="1754"/>
        <pc:sldMkLst>
          <pc:docMk/>
          <pc:sldMk cId="1634959914" sldId="270"/>
        </pc:sldMkLst>
        <pc:spChg chg="del">
          <ac:chgData name="Fabio Spaziani" userId="a4266648-d70e-4ec6-841a-7ce1e10c6416" providerId="ADAL" clId="{65B4B956-F185-4319-BA83-1A4E438FF2CD}" dt="2023-02-27T20:56:40.789" v="1233" actId="478"/>
          <ac:spMkLst>
            <pc:docMk/>
            <pc:sldMk cId="1634959914" sldId="270"/>
            <ac:spMk id="2" creationId="{51913E6D-4674-60F4-AC12-9AFF2D6216C7}"/>
          </ac:spMkLst>
        </pc:spChg>
        <pc:spChg chg="del">
          <ac:chgData name="Fabio Spaziani" userId="a4266648-d70e-4ec6-841a-7ce1e10c6416" providerId="ADAL" clId="{65B4B956-F185-4319-BA83-1A4E438FF2CD}" dt="2023-02-27T20:56:40.789" v="1233" actId="478"/>
          <ac:spMkLst>
            <pc:docMk/>
            <pc:sldMk cId="1634959914" sldId="270"/>
            <ac:spMk id="3" creationId="{DEFDBD29-168D-05FA-3B06-B49CF43C0408}"/>
          </ac:spMkLst>
        </pc:spChg>
        <pc:spChg chg="add mod">
          <ac:chgData name="Fabio Spaziani" userId="a4266648-d70e-4ec6-841a-7ce1e10c6416" providerId="ADAL" clId="{65B4B956-F185-4319-BA83-1A4E438FF2CD}" dt="2023-02-27T21:00:35.341" v="1288" actId="14100"/>
          <ac:spMkLst>
            <pc:docMk/>
            <pc:sldMk cId="1634959914" sldId="270"/>
            <ac:spMk id="9" creationId="{6E9B52F2-5E7D-E93B-3EEC-ACDFB42C4CF5}"/>
          </ac:spMkLst>
        </pc:spChg>
        <pc:spChg chg="add mod">
          <ac:chgData name="Fabio Spaziani" userId="a4266648-d70e-4ec6-841a-7ce1e10c6416" providerId="ADAL" clId="{65B4B956-F185-4319-BA83-1A4E438FF2CD}" dt="2023-03-06T10:45:55.798" v="1642" actId="1035"/>
          <ac:spMkLst>
            <pc:docMk/>
            <pc:sldMk cId="1634959914" sldId="270"/>
            <ac:spMk id="10" creationId="{1C8DFE51-3D36-EB6E-8B88-9F3CC21558BD}"/>
          </ac:spMkLst>
        </pc:spChg>
        <pc:spChg chg="add del mod">
          <ac:chgData name="Fabio Spaziani" userId="a4266648-d70e-4ec6-841a-7ce1e10c6416" providerId="ADAL" clId="{65B4B956-F185-4319-BA83-1A4E438FF2CD}" dt="2023-02-27T20:57:58.555" v="1253" actId="478"/>
          <ac:spMkLst>
            <pc:docMk/>
            <pc:sldMk cId="1634959914" sldId="270"/>
            <ac:spMk id="12" creationId="{27808B2A-2220-1AE5-9C5B-7C98644D62CA}"/>
          </ac:spMkLst>
        </pc:spChg>
        <pc:spChg chg="del">
          <ac:chgData name="Fabio Spaziani" userId="a4266648-d70e-4ec6-841a-7ce1e10c6416" providerId="ADAL" clId="{65B4B956-F185-4319-BA83-1A4E438FF2CD}" dt="2023-02-27T20:56:40.789" v="1233" actId="478"/>
          <ac:spMkLst>
            <pc:docMk/>
            <pc:sldMk cId="1634959914" sldId="270"/>
            <ac:spMk id="16" creationId="{11CFC023-4ADF-2310-2868-BC03A602B505}"/>
          </ac:spMkLst>
        </pc:spChg>
        <pc:spChg chg="add del mod">
          <ac:chgData name="Fabio Spaziani" userId="a4266648-d70e-4ec6-841a-7ce1e10c6416" providerId="ADAL" clId="{65B4B956-F185-4319-BA83-1A4E438FF2CD}" dt="2023-02-27T21:00:10.230" v="1282" actId="14100"/>
          <ac:spMkLst>
            <pc:docMk/>
            <pc:sldMk cId="1634959914" sldId="270"/>
            <ac:spMk id="19" creationId="{C6CD11F2-6C4A-0B10-1941-810EDCB0A345}"/>
          </ac:spMkLst>
        </pc:spChg>
        <pc:spChg chg="del">
          <ac:chgData name="Fabio Spaziani" userId="a4266648-d70e-4ec6-841a-7ce1e10c6416" providerId="ADAL" clId="{65B4B956-F185-4319-BA83-1A4E438FF2CD}" dt="2023-02-27T20:56:40.789" v="1233" actId="478"/>
          <ac:spMkLst>
            <pc:docMk/>
            <pc:sldMk cId="1634959914" sldId="270"/>
            <ac:spMk id="21" creationId="{6C595C29-2E8F-D4AE-26EF-65E5BD5197BD}"/>
          </ac:spMkLst>
        </pc:spChg>
        <pc:spChg chg="del">
          <ac:chgData name="Fabio Spaziani" userId="a4266648-d70e-4ec6-841a-7ce1e10c6416" providerId="ADAL" clId="{65B4B956-F185-4319-BA83-1A4E438FF2CD}" dt="2023-02-27T20:56:47.139" v="1236" actId="478"/>
          <ac:spMkLst>
            <pc:docMk/>
            <pc:sldMk cId="1634959914" sldId="270"/>
            <ac:spMk id="26" creationId="{404AB157-4D70-6355-3F6A-78E4EE773D8B}"/>
          </ac:spMkLst>
        </pc:spChg>
        <pc:spChg chg="del">
          <ac:chgData name="Fabio Spaziani" userId="a4266648-d70e-4ec6-841a-7ce1e10c6416" providerId="ADAL" clId="{65B4B956-F185-4319-BA83-1A4E438FF2CD}" dt="2023-02-27T20:56:40.789" v="1233" actId="478"/>
          <ac:spMkLst>
            <pc:docMk/>
            <pc:sldMk cId="1634959914" sldId="270"/>
            <ac:spMk id="27" creationId="{35CCB112-1B46-7C9F-60EC-25431EB24812}"/>
          </ac:spMkLst>
        </pc:spChg>
        <pc:spChg chg="del mod">
          <ac:chgData name="Fabio Spaziani" userId="a4266648-d70e-4ec6-841a-7ce1e10c6416" providerId="ADAL" clId="{65B4B956-F185-4319-BA83-1A4E438FF2CD}" dt="2023-02-27T20:57:55.316" v="1252" actId="478"/>
          <ac:spMkLst>
            <pc:docMk/>
            <pc:sldMk cId="1634959914" sldId="270"/>
            <ac:spMk id="562" creationId="{00000000-0000-0000-0000-000000000000}"/>
          </ac:spMkLst>
        </pc:spChg>
        <pc:grpChg chg="del">
          <ac:chgData name="Fabio Spaziani" userId="a4266648-d70e-4ec6-841a-7ce1e10c6416" providerId="ADAL" clId="{65B4B956-F185-4319-BA83-1A4E438FF2CD}" dt="2023-02-27T20:56:49.571" v="1237" actId="478"/>
          <ac:grpSpMkLst>
            <pc:docMk/>
            <pc:sldMk cId="1634959914" sldId="270"/>
            <ac:grpSpMk id="4" creationId="{28236677-BC40-E74C-7D6C-9EAB98396347}"/>
          </ac:grpSpMkLst>
        </pc:grpChg>
        <pc:picChg chg="del">
          <ac:chgData name="Fabio Spaziani" userId="a4266648-d70e-4ec6-841a-7ce1e10c6416" providerId="ADAL" clId="{65B4B956-F185-4319-BA83-1A4E438FF2CD}" dt="2023-02-27T20:56:40.789" v="1233" actId="478"/>
          <ac:picMkLst>
            <pc:docMk/>
            <pc:sldMk cId="1634959914" sldId="270"/>
            <ac:picMk id="8" creationId="{01A61191-4FEE-9DD4-6A47-1523432FEE39}"/>
          </ac:picMkLst>
        </pc:picChg>
        <pc:picChg chg="add mod">
          <ac:chgData name="Fabio Spaziani" userId="a4266648-d70e-4ec6-841a-7ce1e10c6416" providerId="ADAL" clId="{65B4B956-F185-4319-BA83-1A4E438FF2CD}" dt="2023-02-27T21:00:42.745" v="1289" actId="1076"/>
          <ac:picMkLst>
            <pc:docMk/>
            <pc:sldMk cId="1634959914" sldId="270"/>
            <ac:picMk id="13" creationId="{47D94DF1-B5E3-65E8-C391-E235BD618DCC}"/>
          </ac:picMkLst>
        </pc:picChg>
        <pc:picChg chg="del">
          <ac:chgData name="Fabio Spaziani" userId="a4266648-d70e-4ec6-841a-7ce1e10c6416" providerId="ADAL" clId="{65B4B956-F185-4319-BA83-1A4E438FF2CD}" dt="2023-02-27T20:56:40.789" v="1233" actId="478"/>
          <ac:picMkLst>
            <pc:docMk/>
            <pc:sldMk cId="1634959914" sldId="270"/>
            <ac:picMk id="17" creationId="{F00EF81C-CF3D-6B1B-FB4B-9DB6C93FCB7D}"/>
          </ac:picMkLst>
        </pc:picChg>
      </pc:sldChg>
      <pc:sldChg chg="addSp delSp modSp add mod modTransition addAnim delAnim modAnim">
        <pc:chgData name="Fabio Spaziani" userId="a4266648-d70e-4ec6-841a-7ce1e10c6416" providerId="ADAL" clId="{65B4B956-F185-4319-BA83-1A4E438FF2CD}" dt="2023-03-08T21:01:34.440" v="2632" actId="1076"/>
        <pc:sldMkLst>
          <pc:docMk/>
          <pc:sldMk cId="1375573187" sldId="271"/>
        </pc:sldMkLst>
        <pc:spChg chg="add del mod">
          <ac:chgData name="Fabio Spaziani" userId="a4266648-d70e-4ec6-841a-7ce1e10c6416" providerId="ADAL" clId="{65B4B956-F185-4319-BA83-1A4E438FF2CD}" dt="2023-02-27T21:01:39.974" v="1298" actId="478"/>
          <ac:spMkLst>
            <pc:docMk/>
            <pc:sldMk cId="1375573187" sldId="271"/>
            <ac:spMk id="2" creationId="{51913E6D-4674-60F4-AC12-9AFF2D6216C7}"/>
          </ac:spMkLst>
        </pc:spChg>
        <pc:spChg chg="add del mod">
          <ac:chgData name="Fabio Spaziani" userId="a4266648-d70e-4ec6-841a-7ce1e10c6416" providerId="ADAL" clId="{65B4B956-F185-4319-BA83-1A4E438FF2CD}" dt="2023-02-27T21:01:39.974" v="1298" actId="478"/>
          <ac:spMkLst>
            <pc:docMk/>
            <pc:sldMk cId="1375573187" sldId="271"/>
            <ac:spMk id="3" creationId="{DEFDBD29-168D-05FA-3B06-B49CF43C0408}"/>
          </ac:spMkLst>
        </pc:spChg>
        <pc:spChg chg="add mod">
          <ac:chgData name="Fabio Spaziani" userId="a4266648-d70e-4ec6-841a-7ce1e10c6416" providerId="ADAL" clId="{65B4B956-F185-4319-BA83-1A4E438FF2CD}" dt="2023-03-08T21:00:04.390" v="2606" actId="1076"/>
          <ac:spMkLst>
            <pc:docMk/>
            <pc:sldMk cId="1375573187" sldId="271"/>
            <ac:spMk id="10" creationId="{26A03B3F-525A-A544-0186-6E0ADA4EBB62}"/>
          </ac:spMkLst>
        </pc:spChg>
        <pc:spChg chg="add mod">
          <ac:chgData name="Fabio Spaziani" userId="a4266648-d70e-4ec6-841a-7ce1e10c6416" providerId="ADAL" clId="{65B4B956-F185-4319-BA83-1A4E438FF2CD}" dt="2023-03-08T21:00:04.390" v="2606" actId="1076"/>
          <ac:spMkLst>
            <pc:docMk/>
            <pc:sldMk cId="1375573187" sldId="271"/>
            <ac:spMk id="11" creationId="{BED34585-FB36-3B60-3F7B-6AD02C4BFBFA}"/>
          </ac:spMkLst>
        </pc:spChg>
        <pc:spChg chg="add mod">
          <ac:chgData name="Fabio Spaziani" userId="a4266648-d70e-4ec6-841a-7ce1e10c6416" providerId="ADAL" clId="{65B4B956-F185-4319-BA83-1A4E438FF2CD}" dt="2023-03-08T21:00:04.390" v="2606" actId="1076"/>
          <ac:spMkLst>
            <pc:docMk/>
            <pc:sldMk cId="1375573187" sldId="271"/>
            <ac:spMk id="12" creationId="{F5472F40-55BA-8A65-816E-CB3954725738}"/>
          </ac:spMkLst>
        </pc:spChg>
        <pc:spChg chg="add mod">
          <ac:chgData name="Fabio Spaziani" userId="a4266648-d70e-4ec6-841a-7ce1e10c6416" providerId="ADAL" clId="{65B4B956-F185-4319-BA83-1A4E438FF2CD}" dt="2023-03-08T21:00:04.390" v="2606" actId="1076"/>
          <ac:spMkLst>
            <pc:docMk/>
            <pc:sldMk cId="1375573187" sldId="271"/>
            <ac:spMk id="13" creationId="{309BE309-EA02-5D26-9996-43EF0C93C702}"/>
          </ac:spMkLst>
        </pc:spChg>
        <pc:spChg chg="add del mod">
          <ac:chgData name="Fabio Spaziani" userId="a4266648-d70e-4ec6-841a-7ce1e10c6416" providerId="ADAL" clId="{65B4B956-F185-4319-BA83-1A4E438FF2CD}" dt="2023-02-27T21:01:39.974" v="1298" actId="478"/>
          <ac:spMkLst>
            <pc:docMk/>
            <pc:sldMk cId="1375573187" sldId="271"/>
            <ac:spMk id="16" creationId="{11CFC023-4ADF-2310-2868-BC03A602B505}"/>
          </ac:spMkLst>
        </pc:spChg>
        <pc:spChg chg="add mod">
          <ac:chgData name="Fabio Spaziani" userId="a4266648-d70e-4ec6-841a-7ce1e10c6416" providerId="ADAL" clId="{65B4B956-F185-4319-BA83-1A4E438FF2CD}" dt="2023-03-08T21:01:14.282" v="2627" actId="1076"/>
          <ac:spMkLst>
            <pc:docMk/>
            <pc:sldMk cId="1375573187" sldId="271"/>
            <ac:spMk id="18" creationId="{92A47212-C7AA-F779-E66C-9DE942BA8BC7}"/>
          </ac:spMkLst>
        </pc:spChg>
        <pc:spChg chg="add del">
          <ac:chgData name="Fabio Spaziani" userId="a4266648-d70e-4ec6-841a-7ce1e10c6416" providerId="ADAL" clId="{65B4B956-F185-4319-BA83-1A4E438FF2CD}" dt="2023-02-27T21:01:37.482" v="1297" actId="478"/>
          <ac:spMkLst>
            <pc:docMk/>
            <pc:sldMk cId="1375573187" sldId="271"/>
            <ac:spMk id="19" creationId="{C6CD11F2-6C4A-0B10-1941-810EDCB0A345}"/>
          </ac:spMkLst>
        </pc:spChg>
        <pc:spChg chg="add del">
          <ac:chgData name="Fabio Spaziani" userId="a4266648-d70e-4ec6-841a-7ce1e10c6416" providerId="ADAL" clId="{65B4B956-F185-4319-BA83-1A4E438FF2CD}" dt="2023-02-27T21:01:39.974" v="1298" actId="478"/>
          <ac:spMkLst>
            <pc:docMk/>
            <pc:sldMk cId="1375573187" sldId="271"/>
            <ac:spMk id="21" creationId="{6C595C29-2E8F-D4AE-26EF-65E5BD5197BD}"/>
          </ac:spMkLst>
        </pc:spChg>
        <pc:spChg chg="mod">
          <ac:chgData name="Fabio Spaziani" userId="a4266648-d70e-4ec6-841a-7ce1e10c6416" providerId="ADAL" clId="{65B4B956-F185-4319-BA83-1A4E438FF2CD}" dt="2023-02-27T21:05:34.857" v="1356" actId="1076"/>
          <ac:spMkLst>
            <pc:docMk/>
            <pc:sldMk cId="1375573187" sldId="271"/>
            <ac:spMk id="22" creationId="{5429625F-7DBC-AC25-5D6A-13F333764133}"/>
          </ac:spMkLst>
        </pc:spChg>
        <pc:spChg chg="mod">
          <ac:chgData name="Fabio Spaziani" userId="a4266648-d70e-4ec6-841a-7ce1e10c6416" providerId="ADAL" clId="{65B4B956-F185-4319-BA83-1A4E438FF2CD}" dt="2023-02-27T21:05:34.857" v="1356" actId="1076"/>
          <ac:spMkLst>
            <pc:docMk/>
            <pc:sldMk cId="1375573187" sldId="271"/>
            <ac:spMk id="23" creationId="{AB0C3C62-9778-8453-CDBF-43E662E824D4}"/>
          </ac:spMkLst>
        </pc:spChg>
        <pc:spChg chg="mod">
          <ac:chgData name="Fabio Spaziani" userId="a4266648-d70e-4ec6-841a-7ce1e10c6416" providerId="ADAL" clId="{65B4B956-F185-4319-BA83-1A4E438FF2CD}" dt="2023-02-27T21:05:34.857" v="1356" actId="1076"/>
          <ac:spMkLst>
            <pc:docMk/>
            <pc:sldMk cId="1375573187" sldId="271"/>
            <ac:spMk id="24" creationId="{0B71C5BF-34F7-272B-31FB-A49306296776}"/>
          </ac:spMkLst>
        </pc:spChg>
        <pc:spChg chg="add mod">
          <ac:chgData name="Fabio Spaziani" userId="a4266648-d70e-4ec6-841a-7ce1e10c6416" providerId="ADAL" clId="{65B4B956-F185-4319-BA83-1A4E438FF2CD}" dt="2023-03-08T21:01:29.170" v="2631" actId="1076"/>
          <ac:spMkLst>
            <pc:docMk/>
            <pc:sldMk cId="1375573187" sldId="271"/>
            <ac:spMk id="25" creationId="{04BD2605-5E40-4BF7-0DCB-9EB03C6A424E}"/>
          </ac:spMkLst>
        </pc:spChg>
        <pc:spChg chg="add del">
          <ac:chgData name="Fabio Spaziani" userId="a4266648-d70e-4ec6-841a-7ce1e10c6416" providerId="ADAL" clId="{65B4B956-F185-4319-BA83-1A4E438FF2CD}" dt="2023-02-27T21:01:39.974" v="1298" actId="478"/>
          <ac:spMkLst>
            <pc:docMk/>
            <pc:sldMk cId="1375573187" sldId="271"/>
            <ac:spMk id="26" creationId="{404AB157-4D70-6355-3F6A-78E4EE773D8B}"/>
          </ac:spMkLst>
        </pc:spChg>
        <pc:spChg chg="add del">
          <ac:chgData name="Fabio Spaziani" userId="a4266648-d70e-4ec6-841a-7ce1e10c6416" providerId="ADAL" clId="{65B4B956-F185-4319-BA83-1A4E438FF2CD}" dt="2023-02-27T21:01:39.974" v="1298" actId="478"/>
          <ac:spMkLst>
            <pc:docMk/>
            <pc:sldMk cId="1375573187" sldId="271"/>
            <ac:spMk id="27" creationId="{35CCB112-1B46-7C9F-60EC-25431EB24812}"/>
          </ac:spMkLst>
        </pc:spChg>
        <pc:spChg chg="add mod">
          <ac:chgData name="Fabio Spaziani" userId="a4266648-d70e-4ec6-841a-7ce1e10c6416" providerId="ADAL" clId="{65B4B956-F185-4319-BA83-1A4E438FF2CD}" dt="2023-03-08T21:01:20.962" v="2629" actId="1076"/>
          <ac:spMkLst>
            <pc:docMk/>
            <pc:sldMk cId="1375573187" sldId="271"/>
            <ac:spMk id="28" creationId="{01E149B9-CDE8-CF5E-D839-2AEA762D74D0}"/>
          </ac:spMkLst>
        </pc:spChg>
        <pc:spChg chg="mod">
          <ac:chgData name="Fabio Spaziani" userId="a4266648-d70e-4ec6-841a-7ce1e10c6416" providerId="ADAL" clId="{65B4B956-F185-4319-BA83-1A4E438FF2CD}" dt="2023-02-27T21:01:27.052" v="1294"/>
          <ac:spMkLst>
            <pc:docMk/>
            <pc:sldMk cId="1375573187" sldId="271"/>
            <ac:spMk id="562" creationId="{00000000-0000-0000-0000-000000000000}"/>
          </ac:spMkLst>
        </pc:spChg>
        <pc:grpChg chg="del">
          <ac:chgData name="Fabio Spaziani" userId="a4266648-d70e-4ec6-841a-7ce1e10c6416" providerId="ADAL" clId="{65B4B956-F185-4319-BA83-1A4E438FF2CD}" dt="2023-02-27T21:01:30.735" v="1295" actId="478"/>
          <ac:grpSpMkLst>
            <pc:docMk/>
            <pc:sldMk cId="1375573187" sldId="271"/>
            <ac:grpSpMk id="4" creationId="{28236677-BC40-E74C-7D6C-9EAB98396347}"/>
          </ac:grpSpMkLst>
        </pc:grpChg>
        <pc:grpChg chg="add mod">
          <ac:chgData name="Fabio Spaziani" userId="a4266648-d70e-4ec6-841a-7ce1e10c6416" providerId="ADAL" clId="{65B4B956-F185-4319-BA83-1A4E438FF2CD}" dt="2023-03-08T21:01:34.440" v="2632" actId="1076"/>
          <ac:grpSpMkLst>
            <pc:docMk/>
            <pc:sldMk cId="1375573187" sldId="271"/>
            <ac:grpSpMk id="20" creationId="{16E1B3FA-21FA-FD4A-AFE3-D7B4A78C5D31}"/>
          </ac:grpSpMkLst>
        </pc:grpChg>
        <pc:picChg chg="add del">
          <ac:chgData name="Fabio Spaziani" userId="a4266648-d70e-4ec6-841a-7ce1e10c6416" providerId="ADAL" clId="{65B4B956-F185-4319-BA83-1A4E438FF2CD}" dt="2023-02-27T21:01:39.974" v="1298" actId="478"/>
          <ac:picMkLst>
            <pc:docMk/>
            <pc:sldMk cId="1375573187" sldId="271"/>
            <ac:picMk id="8" creationId="{01A61191-4FEE-9DD4-6A47-1523432FEE39}"/>
          </ac:picMkLst>
        </pc:picChg>
        <pc:picChg chg="add mod">
          <ac:chgData name="Fabio Spaziani" userId="a4266648-d70e-4ec6-841a-7ce1e10c6416" providerId="ADAL" clId="{65B4B956-F185-4319-BA83-1A4E438FF2CD}" dt="2023-03-08T21:00:16.392" v="2610" actId="1076"/>
          <ac:picMkLst>
            <pc:docMk/>
            <pc:sldMk cId="1375573187" sldId="271"/>
            <ac:picMk id="9" creationId="{B2A4466E-8AF5-0B21-1085-A2B278C64D10}"/>
          </ac:picMkLst>
        </pc:picChg>
        <pc:picChg chg="add mod">
          <ac:chgData name="Fabio Spaziani" userId="a4266648-d70e-4ec6-841a-7ce1e10c6416" providerId="ADAL" clId="{65B4B956-F185-4319-BA83-1A4E438FF2CD}" dt="2023-03-08T21:00:07.039" v="2607" actId="14100"/>
          <ac:picMkLst>
            <pc:docMk/>
            <pc:sldMk cId="1375573187" sldId="271"/>
            <ac:picMk id="14" creationId="{FD8B4858-937E-CF1A-5F5A-1C88A287CB19}"/>
          </ac:picMkLst>
        </pc:picChg>
        <pc:picChg chg="add mod">
          <ac:chgData name="Fabio Spaziani" userId="a4266648-d70e-4ec6-841a-7ce1e10c6416" providerId="ADAL" clId="{65B4B956-F185-4319-BA83-1A4E438FF2CD}" dt="2023-03-08T21:00:48.385" v="2620" actId="1076"/>
          <ac:picMkLst>
            <pc:docMk/>
            <pc:sldMk cId="1375573187" sldId="271"/>
            <ac:picMk id="15" creationId="{CB4D96CB-A81C-64AF-575F-492BDE798712}"/>
          </ac:picMkLst>
        </pc:picChg>
        <pc:picChg chg="add del">
          <ac:chgData name="Fabio Spaziani" userId="a4266648-d70e-4ec6-841a-7ce1e10c6416" providerId="ADAL" clId="{65B4B956-F185-4319-BA83-1A4E438FF2CD}" dt="2023-02-27T21:01:39.974" v="1298" actId="478"/>
          <ac:picMkLst>
            <pc:docMk/>
            <pc:sldMk cId="1375573187" sldId="271"/>
            <ac:picMk id="17" creationId="{F00EF81C-CF3D-6B1B-FB4B-9DB6C93FCB7D}"/>
          </ac:picMkLst>
        </pc:picChg>
      </pc:sldChg>
      <pc:sldChg chg="add mod modTransition modShow">
        <pc:chgData name="Fabio Spaziani" userId="a4266648-d70e-4ec6-841a-7ce1e10c6416" providerId="ADAL" clId="{65B4B956-F185-4319-BA83-1A4E438FF2CD}" dt="2023-03-07T20:35:20.887" v="1754"/>
        <pc:sldMkLst>
          <pc:docMk/>
          <pc:sldMk cId="2408545201" sldId="272"/>
        </pc:sldMkLst>
      </pc:sldChg>
      <pc:sldChg chg="add mod modShow">
        <pc:chgData name="Fabio Spaziani" userId="a4266648-d70e-4ec6-841a-7ce1e10c6416" providerId="ADAL" clId="{65B4B956-F185-4319-BA83-1A4E438FF2CD}" dt="2023-03-08T17:01:35.149" v="1849" actId="729"/>
        <pc:sldMkLst>
          <pc:docMk/>
          <pc:sldMk cId="3786315771" sldId="273"/>
        </pc:sldMkLst>
      </pc:sldChg>
      <pc:sldChg chg="delSp modSp add mod modAnim modShow">
        <pc:chgData name="Fabio Spaziani" userId="a4266648-d70e-4ec6-841a-7ce1e10c6416" providerId="ADAL" clId="{65B4B956-F185-4319-BA83-1A4E438FF2CD}" dt="2023-03-08T20:28:34.070" v="2494" actId="729"/>
        <pc:sldMkLst>
          <pc:docMk/>
          <pc:sldMk cId="3088531262" sldId="274"/>
        </pc:sldMkLst>
        <pc:spChg chg="mod">
          <ac:chgData name="Fabio Spaziani" userId="a4266648-d70e-4ec6-841a-7ce1e10c6416" providerId="ADAL" clId="{65B4B956-F185-4319-BA83-1A4E438FF2CD}" dt="2023-03-08T18:10:46.473" v="2437" actId="14100"/>
          <ac:spMkLst>
            <pc:docMk/>
            <pc:sldMk cId="3088531262" sldId="274"/>
            <ac:spMk id="3" creationId="{7DFE760B-09BA-8BA2-1EE5-0B756F6BF94A}"/>
          </ac:spMkLst>
        </pc:spChg>
        <pc:spChg chg="mod">
          <ac:chgData name="Fabio Spaziani" userId="a4266648-d70e-4ec6-841a-7ce1e10c6416" providerId="ADAL" clId="{65B4B956-F185-4319-BA83-1A4E438FF2CD}" dt="2023-03-08T18:12:23.281" v="2442" actId="1076"/>
          <ac:spMkLst>
            <pc:docMk/>
            <pc:sldMk cId="3088531262" sldId="274"/>
            <ac:spMk id="4" creationId="{369A1716-09DB-8D42-AB2C-A8725DFD09EA}"/>
          </ac:spMkLst>
        </pc:spChg>
        <pc:spChg chg="mod">
          <ac:chgData name="Fabio Spaziani" userId="a4266648-d70e-4ec6-841a-7ce1e10c6416" providerId="ADAL" clId="{65B4B956-F185-4319-BA83-1A4E438FF2CD}" dt="2023-03-08T18:12:23.281" v="2442" actId="1076"/>
          <ac:spMkLst>
            <pc:docMk/>
            <pc:sldMk cId="3088531262" sldId="274"/>
            <ac:spMk id="5" creationId="{D92B940B-736E-FEDA-228B-48F7313191A4}"/>
          </ac:spMkLst>
        </pc:spChg>
        <pc:spChg chg="mod">
          <ac:chgData name="Fabio Spaziani" userId="a4266648-d70e-4ec6-841a-7ce1e10c6416" providerId="ADAL" clId="{65B4B956-F185-4319-BA83-1A4E438FF2CD}" dt="2023-03-08T18:12:23.281" v="2442" actId="1076"/>
          <ac:spMkLst>
            <pc:docMk/>
            <pc:sldMk cId="3088531262" sldId="274"/>
            <ac:spMk id="6" creationId="{FCB3015F-7F3E-A075-4346-A3305808E97C}"/>
          </ac:spMkLst>
        </pc:spChg>
        <pc:spChg chg="mod">
          <ac:chgData name="Fabio Spaziani" userId="a4266648-d70e-4ec6-841a-7ce1e10c6416" providerId="ADAL" clId="{65B4B956-F185-4319-BA83-1A4E438FF2CD}" dt="2023-03-08T18:10:40.147" v="2435" actId="1076"/>
          <ac:spMkLst>
            <pc:docMk/>
            <pc:sldMk cId="3088531262" sldId="274"/>
            <ac:spMk id="9" creationId="{EE135D27-4A5C-4D80-1A29-E24A43D04427}"/>
          </ac:spMkLst>
        </pc:spChg>
        <pc:spChg chg="mod">
          <ac:chgData name="Fabio Spaziani" userId="a4266648-d70e-4ec6-841a-7ce1e10c6416" providerId="ADAL" clId="{65B4B956-F185-4319-BA83-1A4E438FF2CD}" dt="2023-03-08T18:10:40.147" v="2435" actId="1076"/>
          <ac:spMkLst>
            <pc:docMk/>
            <pc:sldMk cId="3088531262" sldId="274"/>
            <ac:spMk id="12" creationId="{52C35E7F-F46D-DA4A-11D3-2F45B9FBD5E7}"/>
          </ac:spMkLst>
        </pc:spChg>
        <pc:spChg chg="del">
          <ac:chgData name="Fabio Spaziani" userId="a4266648-d70e-4ec6-841a-7ce1e10c6416" providerId="ADAL" clId="{65B4B956-F185-4319-BA83-1A4E438FF2CD}" dt="2023-03-08T18:10:31.282" v="2434" actId="478"/>
          <ac:spMkLst>
            <pc:docMk/>
            <pc:sldMk cId="3088531262" sldId="274"/>
            <ac:spMk id="16" creationId="{91D0F465-9E84-31E6-7897-079963B2452F}"/>
          </ac:spMkLst>
        </pc:spChg>
        <pc:grpChg chg="mod">
          <ac:chgData name="Fabio Spaziani" userId="a4266648-d70e-4ec6-841a-7ce1e10c6416" providerId="ADAL" clId="{65B4B956-F185-4319-BA83-1A4E438FF2CD}" dt="2023-03-08T18:10:40.147" v="2435" actId="1076"/>
          <ac:grpSpMkLst>
            <pc:docMk/>
            <pc:sldMk cId="3088531262" sldId="274"/>
            <ac:grpSpMk id="7" creationId="{1485F515-8231-5110-8D6C-1955BED79330}"/>
          </ac:grpSpMkLst>
        </pc:grpChg>
        <pc:grpChg chg="mod">
          <ac:chgData name="Fabio Spaziani" userId="a4266648-d70e-4ec6-841a-7ce1e10c6416" providerId="ADAL" clId="{65B4B956-F185-4319-BA83-1A4E438FF2CD}" dt="2023-03-08T18:10:40.147" v="2435" actId="1076"/>
          <ac:grpSpMkLst>
            <pc:docMk/>
            <pc:sldMk cId="3088531262" sldId="274"/>
            <ac:grpSpMk id="10" creationId="{534FED84-30E4-4D1B-56A1-13F9DBC161FA}"/>
          </ac:grpSpMkLst>
        </pc:grpChg>
        <pc:grpChg chg="del">
          <ac:chgData name="Fabio Spaziani" userId="a4266648-d70e-4ec6-841a-7ce1e10c6416" providerId="ADAL" clId="{65B4B956-F185-4319-BA83-1A4E438FF2CD}" dt="2023-03-08T18:10:31.282" v="2434" actId="478"/>
          <ac:grpSpMkLst>
            <pc:docMk/>
            <pc:sldMk cId="3088531262" sldId="274"/>
            <ac:grpSpMk id="13" creationId="{AD68C237-CF81-A5C4-8DFB-A98115D4CF67}"/>
          </ac:grpSpMkLst>
        </pc:grpChg>
        <pc:picChg chg="mod">
          <ac:chgData name="Fabio Spaziani" userId="a4266648-d70e-4ec6-841a-7ce1e10c6416" providerId="ADAL" clId="{65B4B956-F185-4319-BA83-1A4E438FF2CD}" dt="2023-03-08T18:10:40.147" v="2435" actId="1076"/>
          <ac:picMkLst>
            <pc:docMk/>
            <pc:sldMk cId="3088531262" sldId="274"/>
            <ac:picMk id="8" creationId="{F8A516E0-5BBA-63D6-88C3-BCC510C6897A}"/>
          </ac:picMkLst>
        </pc:picChg>
        <pc:picChg chg="mod">
          <ac:chgData name="Fabio Spaziani" userId="a4266648-d70e-4ec6-841a-7ce1e10c6416" providerId="ADAL" clId="{65B4B956-F185-4319-BA83-1A4E438FF2CD}" dt="2023-03-08T18:10:40.147" v="2435" actId="1076"/>
          <ac:picMkLst>
            <pc:docMk/>
            <pc:sldMk cId="3088531262" sldId="274"/>
            <ac:picMk id="11" creationId="{1450783A-3356-3C5D-51B0-8A5811F6C5EA}"/>
          </ac:picMkLst>
        </pc:picChg>
      </pc:sldChg>
      <pc:sldChg chg="addSp delSp modSp add mod delAnim modAnim">
        <pc:chgData name="Fabio Spaziani" userId="a4266648-d70e-4ec6-841a-7ce1e10c6416" providerId="ADAL" clId="{65B4B956-F185-4319-BA83-1A4E438FF2CD}" dt="2023-03-09T14:33:45.820" v="2639"/>
        <pc:sldMkLst>
          <pc:docMk/>
          <pc:sldMk cId="34244213" sldId="275"/>
        </pc:sldMkLst>
        <pc:spChg chg="add mod">
          <ac:chgData name="Fabio Spaziani" userId="a4266648-d70e-4ec6-841a-7ce1e10c6416" providerId="ADAL" clId="{65B4B956-F185-4319-BA83-1A4E438FF2CD}" dt="2023-03-08T20:38:14.216" v="2544" actId="1076"/>
          <ac:spMkLst>
            <pc:docMk/>
            <pc:sldMk cId="34244213" sldId="275"/>
            <ac:spMk id="5" creationId="{B685C93E-132A-0FA1-D78E-9338AB997932}"/>
          </ac:spMkLst>
        </pc:spChg>
        <pc:spChg chg="del">
          <ac:chgData name="Fabio Spaziani" userId="a4266648-d70e-4ec6-841a-7ce1e10c6416" providerId="ADAL" clId="{65B4B956-F185-4319-BA83-1A4E438FF2CD}" dt="2023-03-08T20:31:52.514" v="2519" actId="478"/>
          <ac:spMkLst>
            <pc:docMk/>
            <pc:sldMk cId="34244213" sldId="275"/>
            <ac:spMk id="14" creationId="{10092025-CA46-2D77-3859-40B8D265C66F}"/>
          </ac:spMkLst>
        </pc:spChg>
        <pc:spChg chg="mod">
          <ac:chgData name="Fabio Spaziani" userId="a4266648-d70e-4ec6-841a-7ce1e10c6416" providerId="ADAL" clId="{65B4B956-F185-4319-BA83-1A4E438FF2CD}" dt="2023-03-08T20:37:35.980" v="2532"/>
          <ac:spMkLst>
            <pc:docMk/>
            <pc:sldMk cId="34244213" sldId="275"/>
            <ac:spMk id="19" creationId="{C6CD11F2-6C4A-0B10-1941-810EDCB0A345}"/>
          </ac:spMkLst>
        </pc:spChg>
        <pc:spChg chg="del">
          <ac:chgData name="Fabio Spaziani" userId="a4266648-d70e-4ec6-841a-7ce1e10c6416" providerId="ADAL" clId="{65B4B956-F185-4319-BA83-1A4E438FF2CD}" dt="2023-03-08T20:31:52.514" v="2519" actId="478"/>
          <ac:spMkLst>
            <pc:docMk/>
            <pc:sldMk cId="34244213" sldId="275"/>
            <ac:spMk id="25" creationId="{A141EE82-0A95-9ECB-D77B-13A7AA97824C}"/>
          </ac:spMkLst>
        </pc:spChg>
        <pc:spChg chg="del">
          <ac:chgData name="Fabio Spaziani" userId="a4266648-d70e-4ec6-841a-7ce1e10c6416" providerId="ADAL" clId="{65B4B956-F185-4319-BA83-1A4E438FF2CD}" dt="2023-03-08T20:31:52.514" v="2519" actId="478"/>
          <ac:spMkLst>
            <pc:docMk/>
            <pc:sldMk cId="34244213" sldId="275"/>
            <ac:spMk id="532" creationId="{5BDB339A-77CA-EF48-5EFC-0FD22344E950}"/>
          </ac:spMkLst>
        </pc:spChg>
        <pc:spChg chg="del">
          <ac:chgData name="Fabio Spaziani" userId="a4266648-d70e-4ec6-841a-7ce1e10c6416" providerId="ADAL" clId="{65B4B956-F185-4319-BA83-1A4E438FF2CD}" dt="2023-03-08T20:31:52.514" v="2519" actId="478"/>
          <ac:spMkLst>
            <pc:docMk/>
            <pc:sldMk cId="34244213" sldId="275"/>
            <ac:spMk id="548" creationId="{5177806B-1086-7A74-9CA7-F586FD7D69A5}"/>
          </ac:spMkLst>
        </pc:spChg>
        <pc:spChg chg="mod">
          <ac:chgData name="Fabio Spaziani" userId="a4266648-d70e-4ec6-841a-7ce1e10c6416" providerId="ADAL" clId="{65B4B956-F185-4319-BA83-1A4E438FF2CD}" dt="2023-03-08T20:31:41.932" v="2517" actId="20577"/>
          <ac:spMkLst>
            <pc:docMk/>
            <pc:sldMk cId="34244213" sldId="275"/>
            <ac:spMk id="562" creationId="{00000000-0000-0000-0000-000000000000}"/>
          </ac:spMkLst>
        </pc:spChg>
        <pc:spChg chg="del">
          <ac:chgData name="Fabio Spaziani" userId="a4266648-d70e-4ec6-841a-7ce1e10c6416" providerId="ADAL" clId="{65B4B956-F185-4319-BA83-1A4E438FF2CD}" dt="2023-03-08T20:31:52.514" v="2519" actId="478"/>
          <ac:spMkLst>
            <pc:docMk/>
            <pc:sldMk cId="34244213" sldId="275"/>
            <ac:spMk id="563" creationId="{EBCF5027-2925-241F-1413-FCA699D82DC5}"/>
          </ac:spMkLst>
        </pc:spChg>
        <pc:spChg chg="del">
          <ac:chgData name="Fabio Spaziani" userId="a4266648-d70e-4ec6-841a-7ce1e10c6416" providerId="ADAL" clId="{65B4B956-F185-4319-BA83-1A4E438FF2CD}" dt="2023-03-08T20:31:55.612" v="2520" actId="478"/>
          <ac:spMkLst>
            <pc:docMk/>
            <pc:sldMk cId="34244213" sldId="275"/>
            <ac:spMk id="564" creationId="{25E2E45A-9E7F-C225-6514-D75C87624D66}"/>
          </ac:spMkLst>
        </pc:spChg>
        <pc:spChg chg="del">
          <ac:chgData name="Fabio Spaziani" userId="a4266648-d70e-4ec6-841a-7ce1e10c6416" providerId="ADAL" clId="{65B4B956-F185-4319-BA83-1A4E438FF2CD}" dt="2023-03-08T20:31:52.514" v="2519" actId="478"/>
          <ac:spMkLst>
            <pc:docMk/>
            <pc:sldMk cId="34244213" sldId="275"/>
            <ac:spMk id="577" creationId="{2A3D9946-B03E-9BF8-EFED-CC7F37746BF6}"/>
          </ac:spMkLst>
        </pc:spChg>
        <pc:spChg chg="del">
          <ac:chgData name="Fabio Spaziani" userId="a4266648-d70e-4ec6-841a-7ce1e10c6416" providerId="ADAL" clId="{65B4B956-F185-4319-BA83-1A4E438FF2CD}" dt="2023-03-08T20:31:52.514" v="2519" actId="478"/>
          <ac:spMkLst>
            <pc:docMk/>
            <pc:sldMk cId="34244213" sldId="275"/>
            <ac:spMk id="578" creationId="{2FFB7C69-4CEC-8125-1FA8-71263538D06D}"/>
          </ac:spMkLst>
        </pc:spChg>
        <pc:spChg chg="del">
          <ac:chgData name="Fabio Spaziani" userId="a4266648-d70e-4ec6-841a-7ce1e10c6416" providerId="ADAL" clId="{65B4B956-F185-4319-BA83-1A4E438FF2CD}" dt="2023-03-08T20:31:52.514" v="2519" actId="478"/>
          <ac:spMkLst>
            <pc:docMk/>
            <pc:sldMk cId="34244213" sldId="275"/>
            <ac:spMk id="579" creationId="{7540A7A6-9C22-B3D1-A8B9-FE922B656ED8}"/>
          </ac:spMkLst>
        </pc:spChg>
        <pc:spChg chg="del">
          <ac:chgData name="Fabio Spaziani" userId="a4266648-d70e-4ec6-841a-7ce1e10c6416" providerId="ADAL" clId="{65B4B956-F185-4319-BA83-1A4E438FF2CD}" dt="2023-03-08T20:31:52.514" v="2519" actId="478"/>
          <ac:spMkLst>
            <pc:docMk/>
            <pc:sldMk cId="34244213" sldId="275"/>
            <ac:spMk id="580" creationId="{CB808193-F71E-B791-D4C3-89EC86D90AA1}"/>
          </ac:spMkLst>
        </pc:spChg>
        <pc:spChg chg="del">
          <ac:chgData name="Fabio Spaziani" userId="a4266648-d70e-4ec6-841a-7ce1e10c6416" providerId="ADAL" clId="{65B4B956-F185-4319-BA83-1A4E438FF2CD}" dt="2023-03-08T20:31:52.514" v="2519" actId="478"/>
          <ac:spMkLst>
            <pc:docMk/>
            <pc:sldMk cId="34244213" sldId="275"/>
            <ac:spMk id="581" creationId="{05BF6E50-2009-DAE5-1AE9-B7526D7B67E1}"/>
          </ac:spMkLst>
        </pc:spChg>
        <pc:spChg chg="del">
          <ac:chgData name="Fabio Spaziani" userId="a4266648-d70e-4ec6-841a-7ce1e10c6416" providerId="ADAL" clId="{65B4B956-F185-4319-BA83-1A4E438FF2CD}" dt="2023-03-08T20:31:52.514" v="2519" actId="478"/>
          <ac:spMkLst>
            <pc:docMk/>
            <pc:sldMk cId="34244213" sldId="275"/>
            <ac:spMk id="582" creationId="{CF2B365B-23BF-CB2F-E949-D545867E0D99}"/>
          </ac:spMkLst>
        </pc:spChg>
        <pc:spChg chg="del">
          <ac:chgData name="Fabio Spaziani" userId="a4266648-d70e-4ec6-841a-7ce1e10c6416" providerId="ADAL" clId="{65B4B956-F185-4319-BA83-1A4E438FF2CD}" dt="2023-03-08T20:31:52.514" v="2519" actId="478"/>
          <ac:spMkLst>
            <pc:docMk/>
            <pc:sldMk cId="34244213" sldId="275"/>
            <ac:spMk id="583" creationId="{A5299B87-AF74-3A6F-6835-A3C46695AA18}"/>
          </ac:spMkLst>
        </pc:spChg>
        <pc:grpChg chg="del">
          <ac:chgData name="Fabio Spaziani" userId="a4266648-d70e-4ec6-841a-7ce1e10c6416" providerId="ADAL" clId="{65B4B956-F185-4319-BA83-1A4E438FF2CD}" dt="2023-03-08T20:31:52.514" v="2519" actId="478"/>
          <ac:grpSpMkLst>
            <pc:docMk/>
            <pc:sldMk cId="34244213" sldId="275"/>
            <ac:grpSpMk id="22" creationId="{63922F5C-DCA9-D1FB-6B66-6635F166B844}"/>
          </ac:grpSpMkLst>
        </pc:grpChg>
        <pc:grpChg chg="del">
          <ac:chgData name="Fabio Spaziani" userId="a4266648-d70e-4ec6-841a-7ce1e10c6416" providerId="ADAL" clId="{65B4B956-F185-4319-BA83-1A4E438FF2CD}" dt="2023-03-08T20:31:52.514" v="2519" actId="478"/>
          <ac:grpSpMkLst>
            <pc:docMk/>
            <pc:sldMk cId="34244213" sldId="275"/>
            <ac:grpSpMk id="26" creationId="{5A478587-445E-3E26-A1A7-1305AB449206}"/>
          </ac:grpSpMkLst>
        </pc:grpChg>
        <pc:grpChg chg="del">
          <ac:chgData name="Fabio Spaziani" userId="a4266648-d70e-4ec6-841a-7ce1e10c6416" providerId="ADAL" clId="{65B4B956-F185-4319-BA83-1A4E438FF2CD}" dt="2023-03-08T20:31:52.514" v="2519" actId="478"/>
          <ac:grpSpMkLst>
            <pc:docMk/>
            <pc:sldMk cId="34244213" sldId="275"/>
            <ac:grpSpMk id="59" creationId="{16ADCC33-18EC-7537-0B52-58375034E029}"/>
          </ac:grpSpMkLst>
        </pc:grpChg>
        <pc:grpChg chg="del">
          <ac:chgData name="Fabio Spaziani" userId="a4266648-d70e-4ec6-841a-7ce1e10c6416" providerId="ADAL" clId="{65B4B956-F185-4319-BA83-1A4E438FF2CD}" dt="2023-03-08T20:31:52.514" v="2519" actId="478"/>
          <ac:grpSpMkLst>
            <pc:docMk/>
            <pc:sldMk cId="34244213" sldId="275"/>
            <ac:grpSpMk id="545" creationId="{740951AE-B1A0-C5ED-8749-3DD08395528F}"/>
          </ac:grpSpMkLst>
        </pc:grpChg>
        <pc:grpChg chg="del">
          <ac:chgData name="Fabio Spaziani" userId="a4266648-d70e-4ec6-841a-7ce1e10c6416" providerId="ADAL" clId="{65B4B956-F185-4319-BA83-1A4E438FF2CD}" dt="2023-03-08T20:31:55.612" v="2520" actId="478"/>
          <ac:grpSpMkLst>
            <pc:docMk/>
            <pc:sldMk cId="34244213" sldId="275"/>
            <ac:grpSpMk id="561" creationId="{2EC6C400-955E-6EE8-7EAF-14A72821696F}"/>
          </ac:grpSpMkLst>
        </pc:grpChg>
        <pc:graphicFrameChg chg="del">
          <ac:chgData name="Fabio Spaziani" userId="a4266648-d70e-4ec6-841a-7ce1e10c6416" providerId="ADAL" clId="{65B4B956-F185-4319-BA83-1A4E438FF2CD}" dt="2023-03-08T20:31:52.514" v="2519" actId="478"/>
          <ac:graphicFrameMkLst>
            <pc:docMk/>
            <pc:sldMk cId="34244213" sldId="275"/>
            <ac:graphicFrameMk id="549" creationId="{CCE2906A-EF68-6AA5-94DF-09A3017040CC}"/>
          </ac:graphicFrameMkLst>
        </pc:graphicFrameChg>
        <pc:graphicFrameChg chg="del">
          <ac:chgData name="Fabio Spaziani" userId="a4266648-d70e-4ec6-841a-7ce1e10c6416" providerId="ADAL" clId="{65B4B956-F185-4319-BA83-1A4E438FF2CD}" dt="2023-03-08T20:31:52.514" v="2519" actId="478"/>
          <ac:graphicFrameMkLst>
            <pc:docMk/>
            <pc:sldMk cId="34244213" sldId="275"/>
            <ac:graphicFrameMk id="550" creationId="{B3097A61-5FBD-6A37-7BFE-9EDC78235227}"/>
          </ac:graphicFrameMkLst>
        </pc:graphicFrameChg>
        <pc:graphicFrameChg chg="del">
          <ac:chgData name="Fabio Spaziani" userId="a4266648-d70e-4ec6-841a-7ce1e10c6416" providerId="ADAL" clId="{65B4B956-F185-4319-BA83-1A4E438FF2CD}" dt="2023-03-08T20:31:52.514" v="2519" actId="478"/>
          <ac:graphicFrameMkLst>
            <pc:docMk/>
            <pc:sldMk cId="34244213" sldId="275"/>
            <ac:graphicFrameMk id="551" creationId="{55780015-40DC-2D25-A878-4481E775D86A}"/>
          </ac:graphicFrameMkLst>
        </pc:graphicFrameChg>
        <pc:graphicFrameChg chg="del">
          <ac:chgData name="Fabio Spaziani" userId="a4266648-d70e-4ec6-841a-7ce1e10c6416" providerId="ADAL" clId="{65B4B956-F185-4319-BA83-1A4E438FF2CD}" dt="2023-03-08T20:31:52.514" v="2519" actId="478"/>
          <ac:graphicFrameMkLst>
            <pc:docMk/>
            <pc:sldMk cId="34244213" sldId="275"/>
            <ac:graphicFrameMk id="552" creationId="{4AC34DF6-CAEB-D220-9284-B74BABD4CFF6}"/>
          </ac:graphicFrameMkLst>
        </pc:graphicFrameChg>
        <pc:picChg chg="mod">
          <ac:chgData name="Fabio Spaziani" userId="a4266648-d70e-4ec6-841a-7ce1e10c6416" providerId="ADAL" clId="{65B4B956-F185-4319-BA83-1A4E438FF2CD}" dt="2023-03-08T20:37:59.381" v="2540" actId="1076"/>
          <ac:picMkLst>
            <pc:docMk/>
            <pc:sldMk cId="34244213" sldId="275"/>
            <ac:picMk id="3" creationId="{D07B156E-F0FE-86EF-7F91-C15696DFCF7C}"/>
          </ac:picMkLst>
        </pc:picChg>
        <pc:picChg chg="add mod">
          <ac:chgData name="Fabio Spaziani" userId="a4266648-d70e-4ec6-841a-7ce1e10c6416" providerId="ADAL" clId="{65B4B956-F185-4319-BA83-1A4E438FF2CD}" dt="2023-03-08T20:36:46.643" v="2529" actId="14100"/>
          <ac:picMkLst>
            <pc:docMk/>
            <pc:sldMk cId="34244213" sldId="275"/>
            <ac:picMk id="4" creationId="{37D622DD-0785-F3B7-022A-658B3B5DEF71}"/>
          </ac:picMkLst>
        </pc:picChg>
        <pc:picChg chg="del">
          <ac:chgData name="Fabio Spaziani" userId="a4266648-d70e-4ec6-841a-7ce1e10c6416" providerId="ADAL" clId="{65B4B956-F185-4319-BA83-1A4E438FF2CD}" dt="2023-03-08T20:31:52.514" v="2519" actId="478"/>
          <ac:picMkLst>
            <pc:docMk/>
            <pc:sldMk cId="34244213" sldId="275"/>
            <ac:picMk id="13" creationId="{BA3007CF-6CF9-8CC3-81E3-954DF7DE1BF6}"/>
          </ac:picMkLst>
        </pc:picChg>
        <pc:picChg chg="del">
          <ac:chgData name="Fabio Spaziani" userId="a4266648-d70e-4ec6-841a-7ce1e10c6416" providerId="ADAL" clId="{65B4B956-F185-4319-BA83-1A4E438FF2CD}" dt="2023-03-08T20:31:52.514" v="2519" actId="478"/>
          <ac:picMkLst>
            <pc:docMk/>
            <pc:sldMk cId="34244213" sldId="275"/>
            <ac:picMk id="15" creationId="{617FB437-B98D-B6FA-E6C4-22FE91617F44}"/>
          </ac:picMkLst>
        </pc:picChg>
        <pc:cxnChg chg="del">
          <ac:chgData name="Fabio Spaziani" userId="a4266648-d70e-4ec6-841a-7ce1e10c6416" providerId="ADAL" clId="{65B4B956-F185-4319-BA83-1A4E438FF2CD}" dt="2023-03-08T20:31:52.514" v="2519" actId="478"/>
          <ac:cxnSpMkLst>
            <pc:docMk/>
            <pc:sldMk cId="34244213" sldId="275"/>
            <ac:cxnSpMk id="16" creationId="{27273A8C-4F6E-F0F7-10A4-C012E020F2CF}"/>
          </ac:cxnSpMkLst>
        </pc:cxnChg>
        <pc:cxnChg chg="del">
          <ac:chgData name="Fabio Spaziani" userId="a4266648-d70e-4ec6-841a-7ce1e10c6416" providerId="ADAL" clId="{65B4B956-F185-4319-BA83-1A4E438FF2CD}" dt="2023-03-08T20:31:52.514" v="2519" actId="478"/>
          <ac:cxnSpMkLst>
            <pc:docMk/>
            <pc:sldMk cId="34244213" sldId="275"/>
            <ac:cxnSpMk id="29" creationId="{5C8F4E2F-C611-4744-B576-549111BE2322}"/>
          </ac:cxnSpMkLst>
        </pc:cxnChg>
        <pc:cxnChg chg="del">
          <ac:chgData name="Fabio Spaziani" userId="a4266648-d70e-4ec6-841a-7ce1e10c6416" providerId="ADAL" clId="{65B4B956-F185-4319-BA83-1A4E438FF2CD}" dt="2023-03-08T20:31:52.514" v="2519" actId="478"/>
          <ac:cxnSpMkLst>
            <pc:docMk/>
            <pc:sldMk cId="34244213" sldId="275"/>
            <ac:cxnSpMk id="33" creationId="{A086B5C7-35EE-8E42-C089-FF3CFBD9D675}"/>
          </ac:cxnSpMkLst>
        </pc:cxnChg>
        <pc:cxnChg chg="del">
          <ac:chgData name="Fabio Spaziani" userId="a4266648-d70e-4ec6-841a-7ce1e10c6416" providerId="ADAL" clId="{65B4B956-F185-4319-BA83-1A4E438FF2CD}" dt="2023-03-08T20:31:52.514" v="2519" actId="478"/>
          <ac:cxnSpMkLst>
            <pc:docMk/>
            <pc:sldMk cId="34244213" sldId="275"/>
            <ac:cxnSpMk id="553" creationId="{1635F241-648E-1C99-1C54-7533FEEB27E5}"/>
          </ac:cxnSpMkLst>
        </pc:cxnChg>
        <pc:cxnChg chg="del">
          <ac:chgData name="Fabio Spaziani" userId="a4266648-d70e-4ec6-841a-7ce1e10c6416" providerId="ADAL" clId="{65B4B956-F185-4319-BA83-1A4E438FF2CD}" dt="2023-03-08T20:31:52.514" v="2519" actId="478"/>
          <ac:cxnSpMkLst>
            <pc:docMk/>
            <pc:sldMk cId="34244213" sldId="275"/>
            <ac:cxnSpMk id="556" creationId="{C28B3A47-57BA-C33F-1BDF-54C4C117A474}"/>
          </ac:cxnSpMkLst>
        </pc:cxnChg>
        <pc:cxnChg chg="del">
          <ac:chgData name="Fabio Spaziani" userId="a4266648-d70e-4ec6-841a-7ce1e10c6416" providerId="ADAL" clId="{65B4B956-F185-4319-BA83-1A4E438FF2CD}" dt="2023-03-08T20:31:52.514" v="2519" actId="478"/>
          <ac:cxnSpMkLst>
            <pc:docMk/>
            <pc:sldMk cId="34244213" sldId="275"/>
            <ac:cxnSpMk id="571" creationId="{56DF6019-8030-A881-9369-8A6D6F022A2E}"/>
          </ac:cxnSpMkLst>
        </pc:cxnChg>
        <pc:cxnChg chg="del">
          <ac:chgData name="Fabio Spaziani" userId="a4266648-d70e-4ec6-841a-7ce1e10c6416" providerId="ADAL" clId="{65B4B956-F185-4319-BA83-1A4E438FF2CD}" dt="2023-03-08T20:31:52.514" v="2519" actId="478"/>
          <ac:cxnSpMkLst>
            <pc:docMk/>
            <pc:sldMk cId="34244213" sldId="275"/>
            <ac:cxnSpMk id="573" creationId="{295B720A-6C81-A4E2-7E24-4B4EA9B82FC7}"/>
          </ac:cxnSpMkLst>
        </pc:cxnChg>
      </pc:sldChg>
      <pc:sldChg chg="new del">
        <pc:chgData name="Fabio Spaziani" userId="a4266648-d70e-4ec6-841a-7ce1e10c6416" providerId="ADAL" clId="{65B4B956-F185-4319-BA83-1A4E438FF2CD}" dt="2023-03-08T20:31:32.157" v="2498" actId="680"/>
        <pc:sldMkLst>
          <pc:docMk/>
          <pc:sldMk cId="1420091123" sldId="275"/>
        </pc:sldMkLst>
      </pc:sldChg>
      <pc:sldChg chg="add del">
        <pc:chgData name="Fabio Spaziani" userId="a4266648-d70e-4ec6-841a-7ce1e10c6416" providerId="ADAL" clId="{65B4B956-F185-4319-BA83-1A4E438FF2CD}" dt="2023-02-27T18:58:35.998" v="273"/>
        <pc:sldMkLst>
          <pc:docMk/>
          <pc:sldMk cId="806408547" sldId="318"/>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r>
              <a:rPr lang="it-IT" dirty="0">
                <a:latin typeface="Segoe UI" panose="020B0502040204020203" pitchFamily="34" charset="0"/>
                <a:cs typeface="Segoe UI" panose="020B0502040204020203" pitchFamily="34" charset="0"/>
              </a:rPr>
              <a:t>Titolo del grafico</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it-IT"/>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Segoe UI" panose="020B0502040204020203" pitchFamily="34" charset="0"/>
                <a:ea typeface="Open Sans" panose="020B0606030504020204" pitchFamily="34" charset="0"/>
                <a:cs typeface="Segoe UI" panose="020B0502040204020203" pitchFamily="34" charset="0"/>
              </a:defRPr>
            </a:pPr>
            <a:endParaRPr lang="it-IT"/>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it-IT"/>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Segoe UI" panose="020B0502040204020203" pitchFamily="34" charset="0"/>
              <a:ea typeface="Open Sans" panose="020B0606030504020204" pitchFamily="34" charset="0"/>
              <a:cs typeface="Segoe UI" panose="020B0502040204020203" pitchFamily="34" charset="0"/>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Segoe UI" panose="020B0502040204020203" pitchFamily="34" charset="0"/>
              <a:ea typeface="Open Sans" panose="020B0606030504020204" pitchFamily="34" charset="0"/>
              <a:cs typeface="Segoe UI" panose="020B0502040204020203" pitchFamily="34" charset="0"/>
            </a:defRPr>
          </a:pPr>
          <a:endParaRPr lang="it-IT"/>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Segoe UI" panose="020B0502040204020203" pitchFamily="34" charset="0"/>
                <a:ea typeface="Open Sans" panose="020B0606030504020204" pitchFamily="34" charset="0"/>
                <a:cs typeface="Segoe UI" panose="020B0502040204020203" pitchFamily="34" charset="0"/>
              </a:defRPr>
            </a:pPr>
            <a:endParaRPr lang="it-IT"/>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it-IT"/>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Segoe UI" panose="020B0502040204020203" pitchFamily="34" charset="0"/>
              <a:ea typeface="Open Sans" panose="020B0606030504020204" pitchFamily="34" charset="0"/>
              <a:cs typeface="Segoe UI" panose="020B0502040204020203" pitchFamily="34" charset="0"/>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08" name="Google Shape;508;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0" name="Google Shape;56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94669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0" name="Google Shape;56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19297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0" name="Google Shape;56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5545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0" name="Google Shape;56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00592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0" name="Google Shape;56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2057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0" name="Google Shape;56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35248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0" name="Google Shape;56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74898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0" name="Google Shape;56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61698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6" name="Google Shape;5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8" name="Google Shape;52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29" name="Google Shape;52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8" name="Google Shape;54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49" name="Google Shape;549;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4" name="Google Shape;55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0" name="Google Shape;56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0" name="Google Shape;56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2732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0" name="Google Shape;56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4462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0" name="Google Shape;56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5802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0" name="Google Shape;56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21183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16"/>
        <p:cNvGrpSpPr/>
        <p:nvPr/>
      </p:nvGrpSpPr>
      <p:grpSpPr>
        <a:xfrm>
          <a:off x="0" y="0"/>
          <a:ext cx="0" cy="0"/>
          <a:chOff x="0" y="0"/>
          <a:chExt cx="0" cy="0"/>
        </a:xfrm>
      </p:grpSpPr>
      <p:pic>
        <p:nvPicPr>
          <p:cNvPr id="17" name="Google Shape;17;p8"/>
          <p:cNvPicPr preferRelativeResize="0"/>
          <p:nvPr/>
        </p:nvPicPr>
        <p:blipFill rotWithShape="1">
          <a:blip r:embed="rId2">
            <a:alphaModFix/>
          </a:blip>
          <a:srcRect/>
          <a:stretch/>
        </p:blipFill>
        <p:spPr>
          <a:xfrm>
            <a:off x="0" y="-2"/>
            <a:ext cx="12192000" cy="7106479"/>
          </a:xfrm>
          <a:prstGeom prst="rect">
            <a:avLst/>
          </a:prstGeom>
          <a:noFill/>
          <a:ln>
            <a:noFill/>
          </a:ln>
        </p:spPr>
      </p:pic>
      <p:sp>
        <p:nvSpPr>
          <p:cNvPr id="18" name="Google Shape;18;p8"/>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8"/>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8"/>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lt2"/>
                </a:solidFill>
                <a:latin typeface="Quattrocento Sans"/>
                <a:ea typeface="Quattrocento Sans"/>
                <a:cs typeface="Quattrocento Sans"/>
                <a:sym typeface="Quattrocento Sans"/>
              </a:defRPr>
            </a:lvl1pPr>
            <a:lvl2pPr marL="0" lvl="1" indent="0" algn="r">
              <a:spcBef>
                <a:spcPts val="0"/>
              </a:spcBef>
              <a:buNone/>
              <a:defRPr sz="1200" b="0" i="0" u="none" strike="noStrike" cap="none">
                <a:solidFill>
                  <a:schemeClr val="lt2"/>
                </a:solidFill>
                <a:latin typeface="Quattrocento Sans"/>
                <a:ea typeface="Quattrocento Sans"/>
                <a:cs typeface="Quattrocento Sans"/>
                <a:sym typeface="Quattrocento Sans"/>
              </a:defRPr>
            </a:lvl2pPr>
            <a:lvl3pPr marL="0" lvl="2" indent="0" algn="r">
              <a:spcBef>
                <a:spcPts val="0"/>
              </a:spcBef>
              <a:buNone/>
              <a:defRPr sz="1200" b="0" i="0" u="none" strike="noStrike" cap="none">
                <a:solidFill>
                  <a:schemeClr val="lt2"/>
                </a:solidFill>
                <a:latin typeface="Quattrocento Sans"/>
                <a:ea typeface="Quattrocento Sans"/>
                <a:cs typeface="Quattrocento Sans"/>
                <a:sym typeface="Quattrocento Sans"/>
              </a:defRPr>
            </a:lvl3pPr>
            <a:lvl4pPr marL="0" lvl="3" indent="0" algn="r">
              <a:spcBef>
                <a:spcPts val="0"/>
              </a:spcBef>
              <a:buNone/>
              <a:defRPr sz="1200" b="0" i="0" u="none" strike="noStrike" cap="none">
                <a:solidFill>
                  <a:schemeClr val="lt2"/>
                </a:solidFill>
                <a:latin typeface="Quattrocento Sans"/>
                <a:ea typeface="Quattrocento Sans"/>
                <a:cs typeface="Quattrocento Sans"/>
                <a:sym typeface="Quattrocento Sans"/>
              </a:defRPr>
            </a:lvl4pPr>
            <a:lvl5pPr marL="0" lvl="4" indent="0" algn="r">
              <a:spcBef>
                <a:spcPts val="0"/>
              </a:spcBef>
              <a:buNone/>
              <a:defRPr sz="1200" b="0" i="0" u="none" strike="noStrike" cap="none">
                <a:solidFill>
                  <a:schemeClr val="lt2"/>
                </a:solidFill>
                <a:latin typeface="Quattrocento Sans"/>
                <a:ea typeface="Quattrocento Sans"/>
                <a:cs typeface="Quattrocento Sans"/>
                <a:sym typeface="Quattrocento Sans"/>
              </a:defRPr>
            </a:lvl5pPr>
            <a:lvl6pPr marL="0" lvl="5" indent="0" algn="r">
              <a:spcBef>
                <a:spcPts val="0"/>
              </a:spcBef>
              <a:buNone/>
              <a:defRPr sz="1200" b="0" i="0" u="none" strike="noStrike" cap="none">
                <a:solidFill>
                  <a:schemeClr val="lt2"/>
                </a:solidFill>
                <a:latin typeface="Quattrocento Sans"/>
                <a:ea typeface="Quattrocento Sans"/>
                <a:cs typeface="Quattrocento Sans"/>
                <a:sym typeface="Quattrocento Sans"/>
              </a:defRPr>
            </a:lvl6pPr>
            <a:lvl7pPr marL="0" lvl="6" indent="0" algn="r">
              <a:spcBef>
                <a:spcPts val="0"/>
              </a:spcBef>
              <a:buNone/>
              <a:defRPr sz="1200" b="0" i="0" u="none" strike="noStrike" cap="none">
                <a:solidFill>
                  <a:schemeClr val="lt2"/>
                </a:solidFill>
                <a:latin typeface="Quattrocento Sans"/>
                <a:ea typeface="Quattrocento Sans"/>
                <a:cs typeface="Quattrocento Sans"/>
                <a:sym typeface="Quattrocento Sans"/>
              </a:defRPr>
            </a:lvl7pPr>
            <a:lvl8pPr marL="0" lvl="7" indent="0" algn="r">
              <a:spcBef>
                <a:spcPts val="0"/>
              </a:spcBef>
              <a:buNone/>
              <a:defRPr sz="1200" b="0" i="0" u="none" strike="noStrike" cap="none">
                <a:solidFill>
                  <a:schemeClr val="lt2"/>
                </a:solidFill>
                <a:latin typeface="Quattrocento Sans"/>
                <a:ea typeface="Quattrocento Sans"/>
                <a:cs typeface="Quattrocento Sans"/>
                <a:sym typeface="Quattrocento Sans"/>
              </a:defRPr>
            </a:lvl8pPr>
            <a:lvl9pPr marL="0" lvl="8" indent="0" algn="r">
              <a:spcBef>
                <a:spcPts val="0"/>
              </a:spcBef>
              <a:buNone/>
              <a:defRPr sz="1200" b="0" i="0" u="none" strike="noStrike" cap="none">
                <a:solidFill>
                  <a:schemeClr val="lt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
        <p:nvSpPr>
          <p:cNvPr id="21" name="Google Shape;21;p8"/>
          <p:cNvSpPr txBox="1"/>
          <p:nvPr/>
        </p:nvSpPr>
        <p:spPr>
          <a:xfrm>
            <a:off x="838200" y="365125"/>
            <a:ext cx="10515600" cy="1804334"/>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lt2"/>
              </a:buClr>
              <a:buSzPts val="6000"/>
              <a:buFont typeface="Quattrocento Sans"/>
              <a:buNone/>
            </a:pPr>
            <a:endParaRPr sz="6000" b="0" i="0" u="none" strike="noStrike" cap="none">
              <a:solidFill>
                <a:schemeClr val="lt2"/>
              </a:solidFill>
              <a:latin typeface="Quattrocento Sans"/>
              <a:ea typeface="Quattrocento Sans"/>
              <a:cs typeface="Quattrocento Sans"/>
              <a:sym typeface="Quattrocento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2"/>
              </a:buClr>
              <a:buSzPts val="4400"/>
              <a:buFont typeface="Quattrocento Sans"/>
              <a:buNone/>
              <a:defRPr>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7"/>
          <p:cNvSpPr txBox="1">
            <a:spLocks noGrp="1"/>
          </p:cNvSpPr>
          <p:nvPr>
            <p:ph type="body" idx="1"/>
          </p:nvPr>
        </p:nvSpPr>
        <p:spPr>
          <a:xfrm>
            <a:off x="838200" y="1825625"/>
            <a:ext cx="80010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lt2"/>
              </a:buClr>
              <a:buSzPts val="2800"/>
              <a:buChar char="•"/>
              <a:defRPr>
                <a:latin typeface="Quattrocento Sans"/>
                <a:ea typeface="Quattrocento Sans"/>
                <a:cs typeface="Quattrocento Sans"/>
                <a:sym typeface="Quattrocento Sans"/>
              </a:defRPr>
            </a:lvl1pPr>
            <a:lvl2pPr marL="914400" lvl="1" indent="-381000" algn="l">
              <a:lnSpc>
                <a:spcPct val="90000"/>
              </a:lnSpc>
              <a:spcBef>
                <a:spcPts val="500"/>
              </a:spcBef>
              <a:spcAft>
                <a:spcPts val="0"/>
              </a:spcAft>
              <a:buClr>
                <a:schemeClr val="lt2"/>
              </a:buClr>
              <a:buSzPts val="2400"/>
              <a:buChar char="•"/>
              <a:defRPr>
                <a:latin typeface="Quattrocento Sans"/>
                <a:ea typeface="Quattrocento Sans"/>
                <a:cs typeface="Quattrocento Sans"/>
                <a:sym typeface="Quattrocento Sans"/>
              </a:defRPr>
            </a:lvl2pPr>
            <a:lvl3pPr marL="1371600" lvl="2" indent="-355600" algn="l">
              <a:lnSpc>
                <a:spcPct val="90000"/>
              </a:lnSpc>
              <a:spcBef>
                <a:spcPts val="500"/>
              </a:spcBef>
              <a:spcAft>
                <a:spcPts val="0"/>
              </a:spcAft>
              <a:buClr>
                <a:schemeClr val="lt2"/>
              </a:buClr>
              <a:buSzPts val="2000"/>
              <a:buChar char="•"/>
              <a:defRPr>
                <a:latin typeface="Quattrocento Sans"/>
                <a:ea typeface="Quattrocento Sans"/>
                <a:cs typeface="Quattrocento Sans"/>
                <a:sym typeface="Quattrocento Sans"/>
              </a:defRPr>
            </a:lvl3pPr>
            <a:lvl4pPr marL="1828800" lvl="3" indent="-342900" algn="l">
              <a:lnSpc>
                <a:spcPct val="90000"/>
              </a:lnSpc>
              <a:spcBef>
                <a:spcPts val="500"/>
              </a:spcBef>
              <a:spcAft>
                <a:spcPts val="0"/>
              </a:spcAft>
              <a:buClr>
                <a:schemeClr val="lt2"/>
              </a:buClr>
              <a:buSzPts val="1800"/>
              <a:buChar char="•"/>
              <a:defRPr>
                <a:latin typeface="Quattrocento Sans"/>
                <a:ea typeface="Quattrocento Sans"/>
                <a:cs typeface="Quattrocento Sans"/>
                <a:sym typeface="Quattrocento Sans"/>
              </a:defRPr>
            </a:lvl4pPr>
            <a:lvl5pPr marL="2286000" lvl="4" indent="-342900" algn="l">
              <a:lnSpc>
                <a:spcPct val="90000"/>
              </a:lnSpc>
              <a:spcBef>
                <a:spcPts val="500"/>
              </a:spcBef>
              <a:spcAft>
                <a:spcPts val="0"/>
              </a:spcAft>
              <a:buClr>
                <a:schemeClr val="lt2"/>
              </a:buClr>
              <a:buSzPts val="1800"/>
              <a:buChar char="•"/>
              <a:defRPr>
                <a:latin typeface="Quattrocento Sans"/>
                <a:ea typeface="Quattrocento Sans"/>
                <a:cs typeface="Quattrocento Sans"/>
                <a:sym typeface="Quattrocento Sans"/>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85" name="Google Shape;85;p17"/>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7"/>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7"/>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lt2"/>
                </a:solidFill>
                <a:latin typeface="Quattrocento Sans"/>
                <a:ea typeface="Quattrocento Sans"/>
                <a:cs typeface="Quattrocento Sans"/>
                <a:sym typeface="Quattrocento Sans"/>
              </a:defRPr>
            </a:lvl1pPr>
            <a:lvl2pPr marL="0" lvl="1" indent="0" algn="r">
              <a:spcBef>
                <a:spcPts val="0"/>
              </a:spcBef>
              <a:buNone/>
              <a:defRPr sz="1200" b="0" i="0" u="none" strike="noStrike" cap="none">
                <a:solidFill>
                  <a:schemeClr val="lt2"/>
                </a:solidFill>
                <a:latin typeface="Quattrocento Sans"/>
                <a:ea typeface="Quattrocento Sans"/>
                <a:cs typeface="Quattrocento Sans"/>
                <a:sym typeface="Quattrocento Sans"/>
              </a:defRPr>
            </a:lvl2pPr>
            <a:lvl3pPr marL="0" lvl="2" indent="0" algn="r">
              <a:spcBef>
                <a:spcPts val="0"/>
              </a:spcBef>
              <a:buNone/>
              <a:defRPr sz="1200" b="0" i="0" u="none" strike="noStrike" cap="none">
                <a:solidFill>
                  <a:schemeClr val="lt2"/>
                </a:solidFill>
                <a:latin typeface="Quattrocento Sans"/>
                <a:ea typeface="Quattrocento Sans"/>
                <a:cs typeface="Quattrocento Sans"/>
                <a:sym typeface="Quattrocento Sans"/>
              </a:defRPr>
            </a:lvl3pPr>
            <a:lvl4pPr marL="0" lvl="3" indent="0" algn="r">
              <a:spcBef>
                <a:spcPts val="0"/>
              </a:spcBef>
              <a:buNone/>
              <a:defRPr sz="1200" b="0" i="0" u="none" strike="noStrike" cap="none">
                <a:solidFill>
                  <a:schemeClr val="lt2"/>
                </a:solidFill>
                <a:latin typeface="Quattrocento Sans"/>
                <a:ea typeface="Quattrocento Sans"/>
                <a:cs typeface="Quattrocento Sans"/>
                <a:sym typeface="Quattrocento Sans"/>
              </a:defRPr>
            </a:lvl4pPr>
            <a:lvl5pPr marL="0" lvl="4" indent="0" algn="r">
              <a:spcBef>
                <a:spcPts val="0"/>
              </a:spcBef>
              <a:buNone/>
              <a:defRPr sz="1200" b="0" i="0" u="none" strike="noStrike" cap="none">
                <a:solidFill>
                  <a:schemeClr val="lt2"/>
                </a:solidFill>
                <a:latin typeface="Quattrocento Sans"/>
                <a:ea typeface="Quattrocento Sans"/>
                <a:cs typeface="Quattrocento Sans"/>
                <a:sym typeface="Quattrocento Sans"/>
              </a:defRPr>
            </a:lvl5pPr>
            <a:lvl6pPr marL="0" lvl="5" indent="0" algn="r">
              <a:spcBef>
                <a:spcPts val="0"/>
              </a:spcBef>
              <a:buNone/>
              <a:defRPr sz="1200" b="0" i="0" u="none" strike="noStrike" cap="none">
                <a:solidFill>
                  <a:schemeClr val="lt2"/>
                </a:solidFill>
                <a:latin typeface="Quattrocento Sans"/>
                <a:ea typeface="Quattrocento Sans"/>
                <a:cs typeface="Quattrocento Sans"/>
                <a:sym typeface="Quattrocento Sans"/>
              </a:defRPr>
            </a:lvl6pPr>
            <a:lvl7pPr marL="0" lvl="6" indent="0" algn="r">
              <a:spcBef>
                <a:spcPts val="0"/>
              </a:spcBef>
              <a:buNone/>
              <a:defRPr sz="1200" b="0" i="0" u="none" strike="noStrike" cap="none">
                <a:solidFill>
                  <a:schemeClr val="lt2"/>
                </a:solidFill>
                <a:latin typeface="Quattrocento Sans"/>
                <a:ea typeface="Quattrocento Sans"/>
                <a:cs typeface="Quattrocento Sans"/>
                <a:sym typeface="Quattrocento Sans"/>
              </a:defRPr>
            </a:lvl7pPr>
            <a:lvl8pPr marL="0" lvl="7" indent="0" algn="r">
              <a:spcBef>
                <a:spcPts val="0"/>
              </a:spcBef>
              <a:buNone/>
              <a:defRPr sz="1200" b="0" i="0" u="none" strike="noStrike" cap="none">
                <a:solidFill>
                  <a:schemeClr val="lt2"/>
                </a:solidFill>
                <a:latin typeface="Quattrocento Sans"/>
                <a:ea typeface="Quattrocento Sans"/>
                <a:cs typeface="Quattrocento Sans"/>
                <a:sym typeface="Quattrocento Sans"/>
              </a:defRPr>
            </a:lvl8pPr>
            <a:lvl9pPr marL="0" lvl="8" indent="0" algn="r">
              <a:spcBef>
                <a:spcPts val="0"/>
              </a:spcBef>
              <a:buNone/>
              <a:defRPr sz="1200" b="0" i="0" u="none" strike="noStrike" cap="none">
                <a:solidFill>
                  <a:schemeClr val="lt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pic>
        <p:nvPicPr>
          <p:cNvPr id="88" name="Google Shape;88;p17"/>
          <p:cNvPicPr preferRelativeResize="0"/>
          <p:nvPr/>
        </p:nvPicPr>
        <p:blipFill rotWithShape="1">
          <a:blip r:embed="rId2">
            <a:alphaModFix/>
          </a:blip>
          <a:srcRect/>
          <a:stretch/>
        </p:blipFill>
        <p:spPr>
          <a:xfrm>
            <a:off x="8839201" y="4001294"/>
            <a:ext cx="3009900" cy="21463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5_Title and Content">
  <p:cSld name="5_Title and Content">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2"/>
              </a:buClr>
              <a:buSzPts val="4400"/>
              <a:buFont typeface="Quattrocento Sans"/>
              <a:buNone/>
              <a:defRPr>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18"/>
          <p:cNvSpPr txBox="1">
            <a:spLocks noGrp="1"/>
          </p:cNvSpPr>
          <p:nvPr>
            <p:ph type="body" idx="1"/>
          </p:nvPr>
        </p:nvSpPr>
        <p:spPr>
          <a:xfrm>
            <a:off x="838200" y="1825625"/>
            <a:ext cx="80010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lt2"/>
              </a:buClr>
              <a:buSzPts val="2800"/>
              <a:buChar char="•"/>
              <a:defRPr>
                <a:latin typeface="Quattrocento Sans"/>
                <a:ea typeface="Quattrocento Sans"/>
                <a:cs typeface="Quattrocento Sans"/>
                <a:sym typeface="Quattrocento Sans"/>
              </a:defRPr>
            </a:lvl1pPr>
            <a:lvl2pPr marL="914400" lvl="1" indent="-381000" algn="l">
              <a:lnSpc>
                <a:spcPct val="90000"/>
              </a:lnSpc>
              <a:spcBef>
                <a:spcPts val="500"/>
              </a:spcBef>
              <a:spcAft>
                <a:spcPts val="0"/>
              </a:spcAft>
              <a:buClr>
                <a:schemeClr val="lt2"/>
              </a:buClr>
              <a:buSzPts val="2400"/>
              <a:buChar char="•"/>
              <a:defRPr>
                <a:latin typeface="Quattrocento Sans"/>
                <a:ea typeface="Quattrocento Sans"/>
                <a:cs typeface="Quattrocento Sans"/>
                <a:sym typeface="Quattrocento Sans"/>
              </a:defRPr>
            </a:lvl2pPr>
            <a:lvl3pPr marL="1371600" lvl="2" indent="-355600" algn="l">
              <a:lnSpc>
                <a:spcPct val="90000"/>
              </a:lnSpc>
              <a:spcBef>
                <a:spcPts val="500"/>
              </a:spcBef>
              <a:spcAft>
                <a:spcPts val="0"/>
              </a:spcAft>
              <a:buClr>
                <a:schemeClr val="lt2"/>
              </a:buClr>
              <a:buSzPts val="2000"/>
              <a:buChar char="•"/>
              <a:defRPr>
                <a:latin typeface="Quattrocento Sans"/>
                <a:ea typeface="Quattrocento Sans"/>
                <a:cs typeface="Quattrocento Sans"/>
                <a:sym typeface="Quattrocento Sans"/>
              </a:defRPr>
            </a:lvl3pPr>
            <a:lvl4pPr marL="1828800" lvl="3" indent="-342900" algn="l">
              <a:lnSpc>
                <a:spcPct val="90000"/>
              </a:lnSpc>
              <a:spcBef>
                <a:spcPts val="500"/>
              </a:spcBef>
              <a:spcAft>
                <a:spcPts val="0"/>
              </a:spcAft>
              <a:buClr>
                <a:schemeClr val="lt2"/>
              </a:buClr>
              <a:buSzPts val="1800"/>
              <a:buChar char="•"/>
              <a:defRPr>
                <a:latin typeface="Quattrocento Sans"/>
                <a:ea typeface="Quattrocento Sans"/>
                <a:cs typeface="Quattrocento Sans"/>
                <a:sym typeface="Quattrocento Sans"/>
              </a:defRPr>
            </a:lvl4pPr>
            <a:lvl5pPr marL="2286000" lvl="4" indent="-342900" algn="l">
              <a:lnSpc>
                <a:spcPct val="90000"/>
              </a:lnSpc>
              <a:spcBef>
                <a:spcPts val="500"/>
              </a:spcBef>
              <a:spcAft>
                <a:spcPts val="0"/>
              </a:spcAft>
              <a:buClr>
                <a:schemeClr val="lt2"/>
              </a:buClr>
              <a:buSzPts val="1800"/>
              <a:buChar char="•"/>
              <a:defRPr>
                <a:latin typeface="Quattrocento Sans"/>
                <a:ea typeface="Quattrocento Sans"/>
                <a:cs typeface="Quattrocento Sans"/>
                <a:sym typeface="Quattrocento Sans"/>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92" name="Google Shape;92;p18"/>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8"/>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8"/>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lt2"/>
                </a:solidFill>
                <a:latin typeface="Quattrocento Sans"/>
                <a:ea typeface="Quattrocento Sans"/>
                <a:cs typeface="Quattrocento Sans"/>
                <a:sym typeface="Quattrocento Sans"/>
              </a:defRPr>
            </a:lvl1pPr>
            <a:lvl2pPr marL="0" lvl="1" indent="0" algn="r">
              <a:spcBef>
                <a:spcPts val="0"/>
              </a:spcBef>
              <a:buNone/>
              <a:defRPr sz="1200" b="0" i="0" u="none" strike="noStrike" cap="none">
                <a:solidFill>
                  <a:schemeClr val="lt2"/>
                </a:solidFill>
                <a:latin typeface="Quattrocento Sans"/>
                <a:ea typeface="Quattrocento Sans"/>
                <a:cs typeface="Quattrocento Sans"/>
                <a:sym typeface="Quattrocento Sans"/>
              </a:defRPr>
            </a:lvl2pPr>
            <a:lvl3pPr marL="0" lvl="2" indent="0" algn="r">
              <a:spcBef>
                <a:spcPts val="0"/>
              </a:spcBef>
              <a:buNone/>
              <a:defRPr sz="1200" b="0" i="0" u="none" strike="noStrike" cap="none">
                <a:solidFill>
                  <a:schemeClr val="lt2"/>
                </a:solidFill>
                <a:latin typeface="Quattrocento Sans"/>
                <a:ea typeface="Quattrocento Sans"/>
                <a:cs typeface="Quattrocento Sans"/>
                <a:sym typeface="Quattrocento Sans"/>
              </a:defRPr>
            </a:lvl3pPr>
            <a:lvl4pPr marL="0" lvl="3" indent="0" algn="r">
              <a:spcBef>
                <a:spcPts val="0"/>
              </a:spcBef>
              <a:buNone/>
              <a:defRPr sz="1200" b="0" i="0" u="none" strike="noStrike" cap="none">
                <a:solidFill>
                  <a:schemeClr val="lt2"/>
                </a:solidFill>
                <a:latin typeface="Quattrocento Sans"/>
                <a:ea typeface="Quattrocento Sans"/>
                <a:cs typeface="Quattrocento Sans"/>
                <a:sym typeface="Quattrocento Sans"/>
              </a:defRPr>
            </a:lvl4pPr>
            <a:lvl5pPr marL="0" lvl="4" indent="0" algn="r">
              <a:spcBef>
                <a:spcPts val="0"/>
              </a:spcBef>
              <a:buNone/>
              <a:defRPr sz="1200" b="0" i="0" u="none" strike="noStrike" cap="none">
                <a:solidFill>
                  <a:schemeClr val="lt2"/>
                </a:solidFill>
                <a:latin typeface="Quattrocento Sans"/>
                <a:ea typeface="Quattrocento Sans"/>
                <a:cs typeface="Quattrocento Sans"/>
                <a:sym typeface="Quattrocento Sans"/>
              </a:defRPr>
            </a:lvl5pPr>
            <a:lvl6pPr marL="0" lvl="5" indent="0" algn="r">
              <a:spcBef>
                <a:spcPts val="0"/>
              </a:spcBef>
              <a:buNone/>
              <a:defRPr sz="1200" b="0" i="0" u="none" strike="noStrike" cap="none">
                <a:solidFill>
                  <a:schemeClr val="lt2"/>
                </a:solidFill>
                <a:latin typeface="Quattrocento Sans"/>
                <a:ea typeface="Quattrocento Sans"/>
                <a:cs typeface="Quattrocento Sans"/>
                <a:sym typeface="Quattrocento Sans"/>
              </a:defRPr>
            </a:lvl6pPr>
            <a:lvl7pPr marL="0" lvl="6" indent="0" algn="r">
              <a:spcBef>
                <a:spcPts val="0"/>
              </a:spcBef>
              <a:buNone/>
              <a:defRPr sz="1200" b="0" i="0" u="none" strike="noStrike" cap="none">
                <a:solidFill>
                  <a:schemeClr val="lt2"/>
                </a:solidFill>
                <a:latin typeface="Quattrocento Sans"/>
                <a:ea typeface="Quattrocento Sans"/>
                <a:cs typeface="Quattrocento Sans"/>
                <a:sym typeface="Quattrocento Sans"/>
              </a:defRPr>
            </a:lvl7pPr>
            <a:lvl8pPr marL="0" lvl="7" indent="0" algn="r">
              <a:spcBef>
                <a:spcPts val="0"/>
              </a:spcBef>
              <a:buNone/>
              <a:defRPr sz="1200" b="0" i="0" u="none" strike="noStrike" cap="none">
                <a:solidFill>
                  <a:schemeClr val="lt2"/>
                </a:solidFill>
                <a:latin typeface="Quattrocento Sans"/>
                <a:ea typeface="Quattrocento Sans"/>
                <a:cs typeface="Quattrocento Sans"/>
                <a:sym typeface="Quattrocento Sans"/>
              </a:defRPr>
            </a:lvl8pPr>
            <a:lvl9pPr marL="0" lvl="8" indent="0" algn="r">
              <a:spcBef>
                <a:spcPts val="0"/>
              </a:spcBef>
              <a:buNone/>
              <a:defRPr sz="1200" b="0" i="0" u="none" strike="noStrike" cap="none">
                <a:solidFill>
                  <a:schemeClr val="lt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pic>
        <p:nvPicPr>
          <p:cNvPr id="95" name="Google Shape;95;p18"/>
          <p:cNvPicPr preferRelativeResize="0"/>
          <p:nvPr/>
        </p:nvPicPr>
        <p:blipFill rotWithShape="1">
          <a:blip r:embed="rId2">
            <a:alphaModFix/>
          </a:blip>
          <a:srcRect/>
          <a:stretch/>
        </p:blipFill>
        <p:spPr>
          <a:xfrm rot="530059">
            <a:off x="9124385" y="3485665"/>
            <a:ext cx="2882150" cy="26379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7_Title and Content">
  <p:cSld name="7_Title and Content">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2"/>
              </a:buClr>
              <a:buSzPts val="4400"/>
              <a:buFont typeface="Quattrocento Sans"/>
              <a:buNone/>
              <a:defRPr>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19"/>
          <p:cNvSpPr txBox="1">
            <a:spLocks noGrp="1"/>
          </p:cNvSpPr>
          <p:nvPr>
            <p:ph type="body" idx="1"/>
          </p:nvPr>
        </p:nvSpPr>
        <p:spPr>
          <a:xfrm>
            <a:off x="838200" y="1825625"/>
            <a:ext cx="80010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lt2"/>
              </a:buClr>
              <a:buSzPts val="2800"/>
              <a:buChar char="•"/>
              <a:defRPr>
                <a:latin typeface="Quattrocento Sans"/>
                <a:ea typeface="Quattrocento Sans"/>
                <a:cs typeface="Quattrocento Sans"/>
                <a:sym typeface="Quattrocento Sans"/>
              </a:defRPr>
            </a:lvl1pPr>
            <a:lvl2pPr marL="914400" lvl="1" indent="-381000" algn="l">
              <a:lnSpc>
                <a:spcPct val="90000"/>
              </a:lnSpc>
              <a:spcBef>
                <a:spcPts val="500"/>
              </a:spcBef>
              <a:spcAft>
                <a:spcPts val="0"/>
              </a:spcAft>
              <a:buClr>
                <a:schemeClr val="lt2"/>
              </a:buClr>
              <a:buSzPts val="2400"/>
              <a:buChar char="•"/>
              <a:defRPr>
                <a:latin typeface="Quattrocento Sans"/>
                <a:ea typeface="Quattrocento Sans"/>
                <a:cs typeface="Quattrocento Sans"/>
                <a:sym typeface="Quattrocento Sans"/>
              </a:defRPr>
            </a:lvl2pPr>
            <a:lvl3pPr marL="1371600" lvl="2" indent="-355600" algn="l">
              <a:lnSpc>
                <a:spcPct val="90000"/>
              </a:lnSpc>
              <a:spcBef>
                <a:spcPts val="500"/>
              </a:spcBef>
              <a:spcAft>
                <a:spcPts val="0"/>
              </a:spcAft>
              <a:buClr>
                <a:schemeClr val="lt2"/>
              </a:buClr>
              <a:buSzPts val="2000"/>
              <a:buChar char="•"/>
              <a:defRPr>
                <a:latin typeface="Quattrocento Sans"/>
                <a:ea typeface="Quattrocento Sans"/>
                <a:cs typeface="Quattrocento Sans"/>
                <a:sym typeface="Quattrocento Sans"/>
              </a:defRPr>
            </a:lvl3pPr>
            <a:lvl4pPr marL="1828800" lvl="3" indent="-342900" algn="l">
              <a:lnSpc>
                <a:spcPct val="90000"/>
              </a:lnSpc>
              <a:spcBef>
                <a:spcPts val="500"/>
              </a:spcBef>
              <a:spcAft>
                <a:spcPts val="0"/>
              </a:spcAft>
              <a:buClr>
                <a:schemeClr val="lt2"/>
              </a:buClr>
              <a:buSzPts val="1800"/>
              <a:buChar char="•"/>
              <a:defRPr>
                <a:latin typeface="Quattrocento Sans"/>
                <a:ea typeface="Quattrocento Sans"/>
                <a:cs typeface="Quattrocento Sans"/>
                <a:sym typeface="Quattrocento Sans"/>
              </a:defRPr>
            </a:lvl4pPr>
            <a:lvl5pPr marL="2286000" lvl="4" indent="-342900" algn="l">
              <a:lnSpc>
                <a:spcPct val="90000"/>
              </a:lnSpc>
              <a:spcBef>
                <a:spcPts val="500"/>
              </a:spcBef>
              <a:spcAft>
                <a:spcPts val="0"/>
              </a:spcAft>
              <a:buClr>
                <a:schemeClr val="lt2"/>
              </a:buClr>
              <a:buSzPts val="1800"/>
              <a:buChar char="•"/>
              <a:defRPr>
                <a:latin typeface="Quattrocento Sans"/>
                <a:ea typeface="Quattrocento Sans"/>
                <a:cs typeface="Quattrocento Sans"/>
                <a:sym typeface="Quattrocento Sans"/>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99" name="Google Shape;99;p19"/>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19"/>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19"/>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lt2"/>
                </a:solidFill>
                <a:latin typeface="Quattrocento Sans"/>
                <a:ea typeface="Quattrocento Sans"/>
                <a:cs typeface="Quattrocento Sans"/>
                <a:sym typeface="Quattrocento Sans"/>
              </a:defRPr>
            </a:lvl1pPr>
            <a:lvl2pPr marL="0" lvl="1" indent="0" algn="r">
              <a:spcBef>
                <a:spcPts val="0"/>
              </a:spcBef>
              <a:buNone/>
              <a:defRPr sz="1200" b="0" i="0" u="none" strike="noStrike" cap="none">
                <a:solidFill>
                  <a:schemeClr val="lt2"/>
                </a:solidFill>
                <a:latin typeface="Quattrocento Sans"/>
                <a:ea typeface="Quattrocento Sans"/>
                <a:cs typeface="Quattrocento Sans"/>
                <a:sym typeface="Quattrocento Sans"/>
              </a:defRPr>
            </a:lvl2pPr>
            <a:lvl3pPr marL="0" lvl="2" indent="0" algn="r">
              <a:spcBef>
                <a:spcPts val="0"/>
              </a:spcBef>
              <a:buNone/>
              <a:defRPr sz="1200" b="0" i="0" u="none" strike="noStrike" cap="none">
                <a:solidFill>
                  <a:schemeClr val="lt2"/>
                </a:solidFill>
                <a:latin typeface="Quattrocento Sans"/>
                <a:ea typeface="Quattrocento Sans"/>
                <a:cs typeface="Quattrocento Sans"/>
                <a:sym typeface="Quattrocento Sans"/>
              </a:defRPr>
            </a:lvl3pPr>
            <a:lvl4pPr marL="0" lvl="3" indent="0" algn="r">
              <a:spcBef>
                <a:spcPts val="0"/>
              </a:spcBef>
              <a:buNone/>
              <a:defRPr sz="1200" b="0" i="0" u="none" strike="noStrike" cap="none">
                <a:solidFill>
                  <a:schemeClr val="lt2"/>
                </a:solidFill>
                <a:latin typeface="Quattrocento Sans"/>
                <a:ea typeface="Quattrocento Sans"/>
                <a:cs typeface="Quattrocento Sans"/>
                <a:sym typeface="Quattrocento Sans"/>
              </a:defRPr>
            </a:lvl4pPr>
            <a:lvl5pPr marL="0" lvl="4" indent="0" algn="r">
              <a:spcBef>
                <a:spcPts val="0"/>
              </a:spcBef>
              <a:buNone/>
              <a:defRPr sz="1200" b="0" i="0" u="none" strike="noStrike" cap="none">
                <a:solidFill>
                  <a:schemeClr val="lt2"/>
                </a:solidFill>
                <a:latin typeface="Quattrocento Sans"/>
                <a:ea typeface="Quattrocento Sans"/>
                <a:cs typeface="Quattrocento Sans"/>
                <a:sym typeface="Quattrocento Sans"/>
              </a:defRPr>
            </a:lvl5pPr>
            <a:lvl6pPr marL="0" lvl="5" indent="0" algn="r">
              <a:spcBef>
                <a:spcPts val="0"/>
              </a:spcBef>
              <a:buNone/>
              <a:defRPr sz="1200" b="0" i="0" u="none" strike="noStrike" cap="none">
                <a:solidFill>
                  <a:schemeClr val="lt2"/>
                </a:solidFill>
                <a:latin typeface="Quattrocento Sans"/>
                <a:ea typeface="Quattrocento Sans"/>
                <a:cs typeface="Quattrocento Sans"/>
                <a:sym typeface="Quattrocento Sans"/>
              </a:defRPr>
            </a:lvl6pPr>
            <a:lvl7pPr marL="0" lvl="6" indent="0" algn="r">
              <a:spcBef>
                <a:spcPts val="0"/>
              </a:spcBef>
              <a:buNone/>
              <a:defRPr sz="1200" b="0" i="0" u="none" strike="noStrike" cap="none">
                <a:solidFill>
                  <a:schemeClr val="lt2"/>
                </a:solidFill>
                <a:latin typeface="Quattrocento Sans"/>
                <a:ea typeface="Quattrocento Sans"/>
                <a:cs typeface="Quattrocento Sans"/>
                <a:sym typeface="Quattrocento Sans"/>
              </a:defRPr>
            </a:lvl7pPr>
            <a:lvl8pPr marL="0" lvl="7" indent="0" algn="r">
              <a:spcBef>
                <a:spcPts val="0"/>
              </a:spcBef>
              <a:buNone/>
              <a:defRPr sz="1200" b="0" i="0" u="none" strike="noStrike" cap="none">
                <a:solidFill>
                  <a:schemeClr val="lt2"/>
                </a:solidFill>
                <a:latin typeface="Quattrocento Sans"/>
                <a:ea typeface="Quattrocento Sans"/>
                <a:cs typeface="Quattrocento Sans"/>
                <a:sym typeface="Quattrocento Sans"/>
              </a:defRPr>
            </a:lvl8pPr>
            <a:lvl9pPr marL="0" lvl="8" indent="0" algn="r">
              <a:spcBef>
                <a:spcPts val="0"/>
              </a:spcBef>
              <a:buNone/>
              <a:defRPr sz="1200" b="0" i="0" u="none" strike="noStrike" cap="none">
                <a:solidFill>
                  <a:schemeClr val="lt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pic>
        <p:nvPicPr>
          <p:cNvPr id="102" name="Google Shape;102;p19"/>
          <p:cNvPicPr preferRelativeResize="0"/>
          <p:nvPr/>
        </p:nvPicPr>
        <p:blipFill rotWithShape="1">
          <a:blip r:embed="rId2">
            <a:alphaModFix/>
          </a:blip>
          <a:srcRect/>
          <a:stretch/>
        </p:blipFill>
        <p:spPr>
          <a:xfrm>
            <a:off x="9232901" y="3675529"/>
            <a:ext cx="2120900" cy="2286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6_Title and Content">
  <p:cSld name="6_Title and Content">
    <p:spTree>
      <p:nvGrpSpPr>
        <p:cNvPr id="1" name="Shape 103"/>
        <p:cNvGrpSpPr/>
        <p:nvPr/>
      </p:nvGrpSpPr>
      <p:grpSpPr>
        <a:xfrm>
          <a:off x="0" y="0"/>
          <a:ext cx="0" cy="0"/>
          <a:chOff x="0" y="0"/>
          <a:chExt cx="0" cy="0"/>
        </a:xfrm>
      </p:grpSpPr>
      <p:sp>
        <p:nvSpPr>
          <p:cNvPr id="104" name="Google Shape;104;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2"/>
              </a:buClr>
              <a:buSzPts val="4400"/>
              <a:buFont typeface="Quattrocento Sans"/>
              <a:buNone/>
              <a:defRPr>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5" name="Google Shape;105;p20"/>
          <p:cNvSpPr txBox="1">
            <a:spLocks noGrp="1"/>
          </p:cNvSpPr>
          <p:nvPr>
            <p:ph type="body" idx="1"/>
          </p:nvPr>
        </p:nvSpPr>
        <p:spPr>
          <a:xfrm>
            <a:off x="838200" y="1825625"/>
            <a:ext cx="80010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lt2"/>
              </a:buClr>
              <a:buSzPts val="2800"/>
              <a:buChar char="•"/>
              <a:defRPr>
                <a:latin typeface="Quattrocento Sans"/>
                <a:ea typeface="Quattrocento Sans"/>
                <a:cs typeface="Quattrocento Sans"/>
                <a:sym typeface="Quattrocento Sans"/>
              </a:defRPr>
            </a:lvl1pPr>
            <a:lvl2pPr marL="914400" lvl="1" indent="-381000" algn="l">
              <a:lnSpc>
                <a:spcPct val="90000"/>
              </a:lnSpc>
              <a:spcBef>
                <a:spcPts val="500"/>
              </a:spcBef>
              <a:spcAft>
                <a:spcPts val="0"/>
              </a:spcAft>
              <a:buClr>
                <a:schemeClr val="lt2"/>
              </a:buClr>
              <a:buSzPts val="2400"/>
              <a:buChar char="•"/>
              <a:defRPr>
                <a:latin typeface="Quattrocento Sans"/>
                <a:ea typeface="Quattrocento Sans"/>
                <a:cs typeface="Quattrocento Sans"/>
                <a:sym typeface="Quattrocento Sans"/>
              </a:defRPr>
            </a:lvl2pPr>
            <a:lvl3pPr marL="1371600" lvl="2" indent="-355600" algn="l">
              <a:lnSpc>
                <a:spcPct val="90000"/>
              </a:lnSpc>
              <a:spcBef>
                <a:spcPts val="500"/>
              </a:spcBef>
              <a:spcAft>
                <a:spcPts val="0"/>
              </a:spcAft>
              <a:buClr>
                <a:schemeClr val="lt2"/>
              </a:buClr>
              <a:buSzPts val="2000"/>
              <a:buChar char="•"/>
              <a:defRPr>
                <a:latin typeface="Quattrocento Sans"/>
                <a:ea typeface="Quattrocento Sans"/>
                <a:cs typeface="Quattrocento Sans"/>
                <a:sym typeface="Quattrocento Sans"/>
              </a:defRPr>
            </a:lvl3pPr>
            <a:lvl4pPr marL="1828800" lvl="3" indent="-342900" algn="l">
              <a:lnSpc>
                <a:spcPct val="90000"/>
              </a:lnSpc>
              <a:spcBef>
                <a:spcPts val="500"/>
              </a:spcBef>
              <a:spcAft>
                <a:spcPts val="0"/>
              </a:spcAft>
              <a:buClr>
                <a:schemeClr val="lt2"/>
              </a:buClr>
              <a:buSzPts val="1800"/>
              <a:buChar char="•"/>
              <a:defRPr>
                <a:latin typeface="Quattrocento Sans"/>
                <a:ea typeface="Quattrocento Sans"/>
                <a:cs typeface="Quattrocento Sans"/>
                <a:sym typeface="Quattrocento Sans"/>
              </a:defRPr>
            </a:lvl4pPr>
            <a:lvl5pPr marL="2286000" lvl="4" indent="-342900" algn="l">
              <a:lnSpc>
                <a:spcPct val="90000"/>
              </a:lnSpc>
              <a:spcBef>
                <a:spcPts val="500"/>
              </a:spcBef>
              <a:spcAft>
                <a:spcPts val="0"/>
              </a:spcAft>
              <a:buClr>
                <a:schemeClr val="lt2"/>
              </a:buClr>
              <a:buSzPts val="1800"/>
              <a:buChar char="•"/>
              <a:defRPr>
                <a:latin typeface="Quattrocento Sans"/>
                <a:ea typeface="Quattrocento Sans"/>
                <a:cs typeface="Quattrocento Sans"/>
                <a:sym typeface="Quattrocento Sans"/>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06" name="Google Shape;106;p20"/>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20"/>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20"/>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lt2"/>
                </a:solidFill>
                <a:latin typeface="Quattrocento Sans"/>
                <a:ea typeface="Quattrocento Sans"/>
                <a:cs typeface="Quattrocento Sans"/>
                <a:sym typeface="Quattrocento Sans"/>
              </a:defRPr>
            </a:lvl1pPr>
            <a:lvl2pPr marL="0" lvl="1" indent="0" algn="r">
              <a:spcBef>
                <a:spcPts val="0"/>
              </a:spcBef>
              <a:buNone/>
              <a:defRPr sz="1200" b="0" i="0" u="none" strike="noStrike" cap="none">
                <a:solidFill>
                  <a:schemeClr val="lt2"/>
                </a:solidFill>
                <a:latin typeface="Quattrocento Sans"/>
                <a:ea typeface="Quattrocento Sans"/>
                <a:cs typeface="Quattrocento Sans"/>
                <a:sym typeface="Quattrocento Sans"/>
              </a:defRPr>
            </a:lvl2pPr>
            <a:lvl3pPr marL="0" lvl="2" indent="0" algn="r">
              <a:spcBef>
                <a:spcPts val="0"/>
              </a:spcBef>
              <a:buNone/>
              <a:defRPr sz="1200" b="0" i="0" u="none" strike="noStrike" cap="none">
                <a:solidFill>
                  <a:schemeClr val="lt2"/>
                </a:solidFill>
                <a:latin typeface="Quattrocento Sans"/>
                <a:ea typeface="Quattrocento Sans"/>
                <a:cs typeface="Quattrocento Sans"/>
                <a:sym typeface="Quattrocento Sans"/>
              </a:defRPr>
            </a:lvl3pPr>
            <a:lvl4pPr marL="0" lvl="3" indent="0" algn="r">
              <a:spcBef>
                <a:spcPts val="0"/>
              </a:spcBef>
              <a:buNone/>
              <a:defRPr sz="1200" b="0" i="0" u="none" strike="noStrike" cap="none">
                <a:solidFill>
                  <a:schemeClr val="lt2"/>
                </a:solidFill>
                <a:latin typeface="Quattrocento Sans"/>
                <a:ea typeface="Quattrocento Sans"/>
                <a:cs typeface="Quattrocento Sans"/>
                <a:sym typeface="Quattrocento Sans"/>
              </a:defRPr>
            </a:lvl4pPr>
            <a:lvl5pPr marL="0" lvl="4" indent="0" algn="r">
              <a:spcBef>
                <a:spcPts val="0"/>
              </a:spcBef>
              <a:buNone/>
              <a:defRPr sz="1200" b="0" i="0" u="none" strike="noStrike" cap="none">
                <a:solidFill>
                  <a:schemeClr val="lt2"/>
                </a:solidFill>
                <a:latin typeface="Quattrocento Sans"/>
                <a:ea typeface="Quattrocento Sans"/>
                <a:cs typeface="Quattrocento Sans"/>
                <a:sym typeface="Quattrocento Sans"/>
              </a:defRPr>
            </a:lvl5pPr>
            <a:lvl6pPr marL="0" lvl="5" indent="0" algn="r">
              <a:spcBef>
                <a:spcPts val="0"/>
              </a:spcBef>
              <a:buNone/>
              <a:defRPr sz="1200" b="0" i="0" u="none" strike="noStrike" cap="none">
                <a:solidFill>
                  <a:schemeClr val="lt2"/>
                </a:solidFill>
                <a:latin typeface="Quattrocento Sans"/>
                <a:ea typeface="Quattrocento Sans"/>
                <a:cs typeface="Quattrocento Sans"/>
                <a:sym typeface="Quattrocento Sans"/>
              </a:defRPr>
            </a:lvl6pPr>
            <a:lvl7pPr marL="0" lvl="6" indent="0" algn="r">
              <a:spcBef>
                <a:spcPts val="0"/>
              </a:spcBef>
              <a:buNone/>
              <a:defRPr sz="1200" b="0" i="0" u="none" strike="noStrike" cap="none">
                <a:solidFill>
                  <a:schemeClr val="lt2"/>
                </a:solidFill>
                <a:latin typeface="Quattrocento Sans"/>
                <a:ea typeface="Quattrocento Sans"/>
                <a:cs typeface="Quattrocento Sans"/>
                <a:sym typeface="Quattrocento Sans"/>
              </a:defRPr>
            </a:lvl7pPr>
            <a:lvl8pPr marL="0" lvl="7" indent="0" algn="r">
              <a:spcBef>
                <a:spcPts val="0"/>
              </a:spcBef>
              <a:buNone/>
              <a:defRPr sz="1200" b="0" i="0" u="none" strike="noStrike" cap="none">
                <a:solidFill>
                  <a:schemeClr val="lt2"/>
                </a:solidFill>
                <a:latin typeface="Quattrocento Sans"/>
                <a:ea typeface="Quattrocento Sans"/>
                <a:cs typeface="Quattrocento Sans"/>
                <a:sym typeface="Quattrocento Sans"/>
              </a:defRPr>
            </a:lvl8pPr>
            <a:lvl9pPr marL="0" lvl="8" indent="0" algn="r">
              <a:spcBef>
                <a:spcPts val="0"/>
              </a:spcBef>
              <a:buNone/>
              <a:defRPr sz="1200" b="0" i="0" u="none" strike="noStrike" cap="none">
                <a:solidFill>
                  <a:schemeClr val="lt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pic>
        <p:nvPicPr>
          <p:cNvPr id="109" name="Google Shape;109;p20"/>
          <p:cNvPicPr preferRelativeResize="0"/>
          <p:nvPr/>
        </p:nvPicPr>
        <p:blipFill rotWithShape="1">
          <a:blip r:embed="rId2">
            <a:alphaModFix/>
          </a:blip>
          <a:srcRect/>
          <a:stretch/>
        </p:blipFill>
        <p:spPr>
          <a:xfrm>
            <a:off x="9232901" y="4375150"/>
            <a:ext cx="2578100" cy="19812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9_Title and Content">
  <p:cSld name="9_Title and Content">
    <p:spTree>
      <p:nvGrpSpPr>
        <p:cNvPr id="1" name="Shape 110"/>
        <p:cNvGrpSpPr/>
        <p:nvPr/>
      </p:nvGrpSpPr>
      <p:grpSpPr>
        <a:xfrm>
          <a:off x="0" y="0"/>
          <a:ext cx="0" cy="0"/>
          <a:chOff x="0" y="0"/>
          <a:chExt cx="0" cy="0"/>
        </a:xfrm>
      </p:grpSpPr>
      <p:sp>
        <p:nvSpPr>
          <p:cNvPr id="111" name="Google Shape;111;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2"/>
              </a:buClr>
              <a:buSzPts val="4400"/>
              <a:buFont typeface="Quattrocento Sans"/>
              <a:buNone/>
              <a:defRPr>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2" name="Google Shape;112;p21"/>
          <p:cNvSpPr txBox="1">
            <a:spLocks noGrp="1"/>
          </p:cNvSpPr>
          <p:nvPr>
            <p:ph type="body" idx="1"/>
          </p:nvPr>
        </p:nvSpPr>
        <p:spPr>
          <a:xfrm>
            <a:off x="838200" y="1825625"/>
            <a:ext cx="80010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lt2"/>
              </a:buClr>
              <a:buSzPts val="2800"/>
              <a:buChar char="•"/>
              <a:defRPr>
                <a:latin typeface="Quattrocento Sans"/>
                <a:ea typeface="Quattrocento Sans"/>
                <a:cs typeface="Quattrocento Sans"/>
                <a:sym typeface="Quattrocento Sans"/>
              </a:defRPr>
            </a:lvl1pPr>
            <a:lvl2pPr marL="914400" lvl="1" indent="-381000" algn="l">
              <a:lnSpc>
                <a:spcPct val="90000"/>
              </a:lnSpc>
              <a:spcBef>
                <a:spcPts val="500"/>
              </a:spcBef>
              <a:spcAft>
                <a:spcPts val="0"/>
              </a:spcAft>
              <a:buClr>
                <a:schemeClr val="lt2"/>
              </a:buClr>
              <a:buSzPts val="2400"/>
              <a:buChar char="•"/>
              <a:defRPr>
                <a:latin typeface="Quattrocento Sans"/>
                <a:ea typeface="Quattrocento Sans"/>
                <a:cs typeface="Quattrocento Sans"/>
                <a:sym typeface="Quattrocento Sans"/>
              </a:defRPr>
            </a:lvl2pPr>
            <a:lvl3pPr marL="1371600" lvl="2" indent="-355600" algn="l">
              <a:lnSpc>
                <a:spcPct val="90000"/>
              </a:lnSpc>
              <a:spcBef>
                <a:spcPts val="500"/>
              </a:spcBef>
              <a:spcAft>
                <a:spcPts val="0"/>
              </a:spcAft>
              <a:buClr>
                <a:schemeClr val="lt2"/>
              </a:buClr>
              <a:buSzPts val="2000"/>
              <a:buChar char="•"/>
              <a:defRPr>
                <a:latin typeface="Quattrocento Sans"/>
                <a:ea typeface="Quattrocento Sans"/>
                <a:cs typeface="Quattrocento Sans"/>
                <a:sym typeface="Quattrocento Sans"/>
              </a:defRPr>
            </a:lvl3pPr>
            <a:lvl4pPr marL="1828800" lvl="3" indent="-342900" algn="l">
              <a:lnSpc>
                <a:spcPct val="90000"/>
              </a:lnSpc>
              <a:spcBef>
                <a:spcPts val="500"/>
              </a:spcBef>
              <a:spcAft>
                <a:spcPts val="0"/>
              </a:spcAft>
              <a:buClr>
                <a:schemeClr val="lt2"/>
              </a:buClr>
              <a:buSzPts val="1800"/>
              <a:buChar char="•"/>
              <a:defRPr>
                <a:latin typeface="Quattrocento Sans"/>
                <a:ea typeface="Quattrocento Sans"/>
                <a:cs typeface="Quattrocento Sans"/>
                <a:sym typeface="Quattrocento Sans"/>
              </a:defRPr>
            </a:lvl4pPr>
            <a:lvl5pPr marL="2286000" lvl="4" indent="-342900" algn="l">
              <a:lnSpc>
                <a:spcPct val="90000"/>
              </a:lnSpc>
              <a:spcBef>
                <a:spcPts val="500"/>
              </a:spcBef>
              <a:spcAft>
                <a:spcPts val="0"/>
              </a:spcAft>
              <a:buClr>
                <a:schemeClr val="lt2"/>
              </a:buClr>
              <a:buSzPts val="1800"/>
              <a:buChar char="•"/>
              <a:defRPr>
                <a:latin typeface="Quattrocento Sans"/>
                <a:ea typeface="Quattrocento Sans"/>
                <a:cs typeface="Quattrocento Sans"/>
                <a:sym typeface="Quattrocento Sans"/>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13" name="Google Shape;113;p21"/>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21"/>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21"/>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lt2"/>
                </a:solidFill>
                <a:latin typeface="Quattrocento Sans"/>
                <a:ea typeface="Quattrocento Sans"/>
                <a:cs typeface="Quattrocento Sans"/>
                <a:sym typeface="Quattrocento Sans"/>
              </a:defRPr>
            </a:lvl1pPr>
            <a:lvl2pPr marL="0" lvl="1" indent="0" algn="r">
              <a:spcBef>
                <a:spcPts val="0"/>
              </a:spcBef>
              <a:buNone/>
              <a:defRPr sz="1200" b="0" i="0" u="none" strike="noStrike" cap="none">
                <a:solidFill>
                  <a:schemeClr val="lt2"/>
                </a:solidFill>
                <a:latin typeface="Quattrocento Sans"/>
                <a:ea typeface="Quattrocento Sans"/>
                <a:cs typeface="Quattrocento Sans"/>
                <a:sym typeface="Quattrocento Sans"/>
              </a:defRPr>
            </a:lvl2pPr>
            <a:lvl3pPr marL="0" lvl="2" indent="0" algn="r">
              <a:spcBef>
                <a:spcPts val="0"/>
              </a:spcBef>
              <a:buNone/>
              <a:defRPr sz="1200" b="0" i="0" u="none" strike="noStrike" cap="none">
                <a:solidFill>
                  <a:schemeClr val="lt2"/>
                </a:solidFill>
                <a:latin typeface="Quattrocento Sans"/>
                <a:ea typeface="Quattrocento Sans"/>
                <a:cs typeface="Quattrocento Sans"/>
                <a:sym typeface="Quattrocento Sans"/>
              </a:defRPr>
            </a:lvl3pPr>
            <a:lvl4pPr marL="0" lvl="3" indent="0" algn="r">
              <a:spcBef>
                <a:spcPts val="0"/>
              </a:spcBef>
              <a:buNone/>
              <a:defRPr sz="1200" b="0" i="0" u="none" strike="noStrike" cap="none">
                <a:solidFill>
                  <a:schemeClr val="lt2"/>
                </a:solidFill>
                <a:latin typeface="Quattrocento Sans"/>
                <a:ea typeface="Quattrocento Sans"/>
                <a:cs typeface="Quattrocento Sans"/>
                <a:sym typeface="Quattrocento Sans"/>
              </a:defRPr>
            </a:lvl4pPr>
            <a:lvl5pPr marL="0" lvl="4" indent="0" algn="r">
              <a:spcBef>
                <a:spcPts val="0"/>
              </a:spcBef>
              <a:buNone/>
              <a:defRPr sz="1200" b="0" i="0" u="none" strike="noStrike" cap="none">
                <a:solidFill>
                  <a:schemeClr val="lt2"/>
                </a:solidFill>
                <a:latin typeface="Quattrocento Sans"/>
                <a:ea typeface="Quattrocento Sans"/>
                <a:cs typeface="Quattrocento Sans"/>
                <a:sym typeface="Quattrocento Sans"/>
              </a:defRPr>
            </a:lvl5pPr>
            <a:lvl6pPr marL="0" lvl="5" indent="0" algn="r">
              <a:spcBef>
                <a:spcPts val="0"/>
              </a:spcBef>
              <a:buNone/>
              <a:defRPr sz="1200" b="0" i="0" u="none" strike="noStrike" cap="none">
                <a:solidFill>
                  <a:schemeClr val="lt2"/>
                </a:solidFill>
                <a:latin typeface="Quattrocento Sans"/>
                <a:ea typeface="Quattrocento Sans"/>
                <a:cs typeface="Quattrocento Sans"/>
                <a:sym typeface="Quattrocento Sans"/>
              </a:defRPr>
            </a:lvl6pPr>
            <a:lvl7pPr marL="0" lvl="6" indent="0" algn="r">
              <a:spcBef>
                <a:spcPts val="0"/>
              </a:spcBef>
              <a:buNone/>
              <a:defRPr sz="1200" b="0" i="0" u="none" strike="noStrike" cap="none">
                <a:solidFill>
                  <a:schemeClr val="lt2"/>
                </a:solidFill>
                <a:latin typeface="Quattrocento Sans"/>
                <a:ea typeface="Quattrocento Sans"/>
                <a:cs typeface="Quattrocento Sans"/>
                <a:sym typeface="Quattrocento Sans"/>
              </a:defRPr>
            </a:lvl7pPr>
            <a:lvl8pPr marL="0" lvl="7" indent="0" algn="r">
              <a:spcBef>
                <a:spcPts val="0"/>
              </a:spcBef>
              <a:buNone/>
              <a:defRPr sz="1200" b="0" i="0" u="none" strike="noStrike" cap="none">
                <a:solidFill>
                  <a:schemeClr val="lt2"/>
                </a:solidFill>
                <a:latin typeface="Quattrocento Sans"/>
                <a:ea typeface="Quattrocento Sans"/>
                <a:cs typeface="Quattrocento Sans"/>
                <a:sym typeface="Quattrocento Sans"/>
              </a:defRPr>
            </a:lvl8pPr>
            <a:lvl9pPr marL="0" lvl="8" indent="0" algn="r">
              <a:spcBef>
                <a:spcPts val="0"/>
              </a:spcBef>
              <a:buNone/>
              <a:defRPr sz="1200" b="0" i="0" u="none" strike="noStrike" cap="none">
                <a:solidFill>
                  <a:schemeClr val="lt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pic>
        <p:nvPicPr>
          <p:cNvPr id="116" name="Google Shape;116;p21"/>
          <p:cNvPicPr preferRelativeResize="0"/>
          <p:nvPr/>
        </p:nvPicPr>
        <p:blipFill rotWithShape="1">
          <a:blip r:embed="rId2">
            <a:alphaModFix/>
          </a:blip>
          <a:srcRect/>
          <a:stretch/>
        </p:blipFill>
        <p:spPr>
          <a:xfrm>
            <a:off x="9158053" y="4044158"/>
            <a:ext cx="2603500" cy="22225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spTree>
      <p:nvGrpSpPr>
        <p:cNvPr id="1" name="Shape 117"/>
        <p:cNvGrpSpPr/>
        <p:nvPr/>
      </p:nvGrpSpPr>
      <p:grpSpPr>
        <a:xfrm>
          <a:off x="0" y="0"/>
          <a:ext cx="0" cy="0"/>
          <a:chOff x="0" y="0"/>
          <a:chExt cx="0" cy="0"/>
        </a:xfrm>
      </p:grpSpPr>
      <p:sp>
        <p:nvSpPr>
          <p:cNvPr id="118" name="Google Shape;118;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2"/>
              </a:buClr>
              <a:buSzPts val="4400"/>
              <a:buFont typeface="Quattrocento Sans"/>
              <a:buNone/>
              <a:defRPr>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9" name="Google Shape;119;p22"/>
          <p:cNvSpPr txBox="1">
            <a:spLocks noGrp="1"/>
          </p:cNvSpPr>
          <p:nvPr>
            <p:ph type="body" idx="1"/>
          </p:nvPr>
        </p:nvSpPr>
        <p:spPr>
          <a:xfrm>
            <a:off x="838200" y="1825625"/>
            <a:ext cx="80010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lt2"/>
              </a:buClr>
              <a:buSzPts val="2800"/>
              <a:buChar char="•"/>
              <a:defRPr>
                <a:latin typeface="Quattrocento Sans"/>
                <a:ea typeface="Quattrocento Sans"/>
                <a:cs typeface="Quattrocento Sans"/>
                <a:sym typeface="Quattrocento Sans"/>
              </a:defRPr>
            </a:lvl1pPr>
            <a:lvl2pPr marL="914400" lvl="1" indent="-381000" algn="l">
              <a:lnSpc>
                <a:spcPct val="90000"/>
              </a:lnSpc>
              <a:spcBef>
                <a:spcPts val="500"/>
              </a:spcBef>
              <a:spcAft>
                <a:spcPts val="0"/>
              </a:spcAft>
              <a:buClr>
                <a:schemeClr val="lt2"/>
              </a:buClr>
              <a:buSzPts val="2400"/>
              <a:buChar char="•"/>
              <a:defRPr>
                <a:latin typeface="Quattrocento Sans"/>
                <a:ea typeface="Quattrocento Sans"/>
                <a:cs typeface="Quattrocento Sans"/>
                <a:sym typeface="Quattrocento Sans"/>
              </a:defRPr>
            </a:lvl2pPr>
            <a:lvl3pPr marL="1371600" lvl="2" indent="-355600" algn="l">
              <a:lnSpc>
                <a:spcPct val="90000"/>
              </a:lnSpc>
              <a:spcBef>
                <a:spcPts val="500"/>
              </a:spcBef>
              <a:spcAft>
                <a:spcPts val="0"/>
              </a:spcAft>
              <a:buClr>
                <a:schemeClr val="lt2"/>
              </a:buClr>
              <a:buSzPts val="2000"/>
              <a:buChar char="•"/>
              <a:defRPr>
                <a:latin typeface="Quattrocento Sans"/>
                <a:ea typeface="Quattrocento Sans"/>
                <a:cs typeface="Quattrocento Sans"/>
                <a:sym typeface="Quattrocento Sans"/>
              </a:defRPr>
            </a:lvl3pPr>
            <a:lvl4pPr marL="1828800" lvl="3" indent="-342900" algn="l">
              <a:lnSpc>
                <a:spcPct val="90000"/>
              </a:lnSpc>
              <a:spcBef>
                <a:spcPts val="500"/>
              </a:spcBef>
              <a:spcAft>
                <a:spcPts val="0"/>
              </a:spcAft>
              <a:buClr>
                <a:schemeClr val="lt2"/>
              </a:buClr>
              <a:buSzPts val="1800"/>
              <a:buChar char="•"/>
              <a:defRPr>
                <a:latin typeface="Quattrocento Sans"/>
                <a:ea typeface="Quattrocento Sans"/>
                <a:cs typeface="Quattrocento Sans"/>
                <a:sym typeface="Quattrocento Sans"/>
              </a:defRPr>
            </a:lvl4pPr>
            <a:lvl5pPr marL="2286000" lvl="4" indent="-342900" algn="l">
              <a:lnSpc>
                <a:spcPct val="90000"/>
              </a:lnSpc>
              <a:spcBef>
                <a:spcPts val="500"/>
              </a:spcBef>
              <a:spcAft>
                <a:spcPts val="0"/>
              </a:spcAft>
              <a:buClr>
                <a:schemeClr val="lt2"/>
              </a:buClr>
              <a:buSzPts val="1800"/>
              <a:buChar char="•"/>
              <a:defRPr>
                <a:latin typeface="Quattrocento Sans"/>
                <a:ea typeface="Quattrocento Sans"/>
                <a:cs typeface="Quattrocento Sans"/>
                <a:sym typeface="Quattrocento Sans"/>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0" name="Google Shape;120;p22"/>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22"/>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22"/>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lt2"/>
                </a:solidFill>
                <a:latin typeface="Quattrocento Sans"/>
                <a:ea typeface="Quattrocento Sans"/>
                <a:cs typeface="Quattrocento Sans"/>
                <a:sym typeface="Quattrocento Sans"/>
              </a:defRPr>
            </a:lvl1pPr>
            <a:lvl2pPr marL="0" lvl="1" indent="0" algn="r">
              <a:spcBef>
                <a:spcPts val="0"/>
              </a:spcBef>
              <a:buNone/>
              <a:defRPr sz="1200" b="0" i="0" u="none" strike="noStrike" cap="none">
                <a:solidFill>
                  <a:schemeClr val="lt2"/>
                </a:solidFill>
                <a:latin typeface="Quattrocento Sans"/>
                <a:ea typeface="Quattrocento Sans"/>
                <a:cs typeface="Quattrocento Sans"/>
                <a:sym typeface="Quattrocento Sans"/>
              </a:defRPr>
            </a:lvl2pPr>
            <a:lvl3pPr marL="0" lvl="2" indent="0" algn="r">
              <a:spcBef>
                <a:spcPts val="0"/>
              </a:spcBef>
              <a:buNone/>
              <a:defRPr sz="1200" b="0" i="0" u="none" strike="noStrike" cap="none">
                <a:solidFill>
                  <a:schemeClr val="lt2"/>
                </a:solidFill>
                <a:latin typeface="Quattrocento Sans"/>
                <a:ea typeface="Quattrocento Sans"/>
                <a:cs typeface="Quattrocento Sans"/>
                <a:sym typeface="Quattrocento Sans"/>
              </a:defRPr>
            </a:lvl3pPr>
            <a:lvl4pPr marL="0" lvl="3" indent="0" algn="r">
              <a:spcBef>
                <a:spcPts val="0"/>
              </a:spcBef>
              <a:buNone/>
              <a:defRPr sz="1200" b="0" i="0" u="none" strike="noStrike" cap="none">
                <a:solidFill>
                  <a:schemeClr val="lt2"/>
                </a:solidFill>
                <a:latin typeface="Quattrocento Sans"/>
                <a:ea typeface="Quattrocento Sans"/>
                <a:cs typeface="Quattrocento Sans"/>
                <a:sym typeface="Quattrocento Sans"/>
              </a:defRPr>
            </a:lvl4pPr>
            <a:lvl5pPr marL="0" lvl="4" indent="0" algn="r">
              <a:spcBef>
                <a:spcPts val="0"/>
              </a:spcBef>
              <a:buNone/>
              <a:defRPr sz="1200" b="0" i="0" u="none" strike="noStrike" cap="none">
                <a:solidFill>
                  <a:schemeClr val="lt2"/>
                </a:solidFill>
                <a:latin typeface="Quattrocento Sans"/>
                <a:ea typeface="Quattrocento Sans"/>
                <a:cs typeface="Quattrocento Sans"/>
                <a:sym typeface="Quattrocento Sans"/>
              </a:defRPr>
            </a:lvl5pPr>
            <a:lvl6pPr marL="0" lvl="5" indent="0" algn="r">
              <a:spcBef>
                <a:spcPts val="0"/>
              </a:spcBef>
              <a:buNone/>
              <a:defRPr sz="1200" b="0" i="0" u="none" strike="noStrike" cap="none">
                <a:solidFill>
                  <a:schemeClr val="lt2"/>
                </a:solidFill>
                <a:latin typeface="Quattrocento Sans"/>
                <a:ea typeface="Quattrocento Sans"/>
                <a:cs typeface="Quattrocento Sans"/>
                <a:sym typeface="Quattrocento Sans"/>
              </a:defRPr>
            </a:lvl6pPr>
            <a:lvl7pPr marL="0" lvl="6" indent="0" algn="r">
              <a:spcBef>
                <a:spcPts val="0"/>
              </a:spcBef>
              <a:buNone/>
              <a:defRPr sz="1200" b="0" i="0" u="none" strike="noStrike" cap="none">
                <a:solidFill>
                  <a:schemeClr val="lt2"/>
                </a:solidFill>
                <a:latin typeface="Quattrocento Sans"/>
                <a:ea typeface="Quattrocento Sans"/>
                <a:cs typeface="Quattrocento Sans"/>
                <a:sym typeface="Quattrocento Sans"/>
              </a:defRPr>
            </a:lvl7pPr>
            <a:lvl8pPr marL="0" lvl="7" indent="0" algn="r">
              <a:spcBef>
                <a:spcPts val="0"/>
              </a:spcBef>
              <a:buNone/>
              <a:defRPr sz="1200" b="0" i="0" u="none" strike="noStrike" cap="none">
                <a:solidFill>
                  <a:schemeClr val="lt2"/>
                </a:solidFill>
                <a:latin typeface="Quattrocento Sans"/>
                <a:ea typeface="Quattrocento Sans"/>
                <a:cs typeface="Quattrocento Sans"/>
                <a:sym typeface="Quattrocento Sans"/>
              </a:defRPr>
            </a:lvl8pPr>
            <a:lvl9pPr marL="0" lvl="8" indent="0" algn="r">
              <a:spcBef>
                <a:spcPts val="0"/>
              </a:spcBef>
              <a:buNone/>
              <a:defRPr sz="1200" b="0" i="0" u="none" strike="noStrike" cap="none">
                <a:solidFill>
                  <a:schemeClr val="lt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pic>
        <p:nvPicPr>
          <p:cNvPr id="123" name="Google Shape;123;p22"/>
          <p:cNvPicPr preferRelativeResize="0"/>
          <p:nvPr/>
        </p:nvPicPr>
        <p:blipFill rotWithShape="1">
          <a:blip r:embed="rId2">
            <a:alphaModFix/>
          </a:blip>
          <a:srcRect/>
          <a:stretch/>
        </p:blipFill>
        <p:spPr>
          <a:xfrm>
            <a:off x="9039941" y="4001295"/>
            <a:ext cx="2590800" cy="21209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2_Title and Content">
  <p:cSld name="12_Title and Content">
    <p:spTree>
      <p:nvGrpSpPr>
        <p:cNvPr id="1" name="Shape 124"/>
        <p:cNvGrpSpPr/>
        <p:nvPr/>
      </p:nvGrpSpPr>
      <p:grpSpPr>
        <a:xfrm>
          <a:off x="0" y="0"/>
          <a:ext cx="0" cy="0"/>
          <a:chOff x="0" y="0"/>
          <a:chExt cx="0" cy="0"/>
        </a:xfrm>
      </p:grpSpPr>
      <p:sp>
        <p:nvSpPr>
          <p:cNvPr id="125" name="Google Shape;125;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2"/>
              </a:buClr>
              <a:buSzPts val="4400"/>
              <a:buFont typeface="Quattrocento Sans"/>
              <a:buNone/>
              <a:defRPr>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6" name="Google Shape;126;p23"/>
          <p:cNvSpPr txBox="1">
            <a:spLocks noGrp="1"/>
          </p:cNvSpPr>
          <p:nvPr>
            <p:ph type="body" idx="1"/>
          </p:nvPr>
        </p:nvSpPr>
        <p:spPr>
          <a:xfrm>
            <a:off x="838200" y="1825625"/>
            <a:ext cx="80010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lt2"/>
              </a:buClr>
              <a:buSzPts val="2800"/>
              <a:buChar char="•"/>
              <a:defRPr>
                <a:latin typeface="Quattrocento Sans"/>
                <a:ea typeface="Quattrocento Sans"/>
                <a:cs typeface="Quattrocento Sans"/>
                <a:sym typeface="Quattrocento Sans"/>
              </a:defRPr>
            </a:lvl1pPr>
            <a:lvl2pPr marL="914400" lvl="1" indent="-381000" algn="l">
              <a:lnSpc>
                <a:spcPct val="90000"/>
              </a:lnSpc>
              <a:spcBef>
                <a:spcPts val="500"/>
              </a:spcBef>
              <a:spcAft>
                <a:spcPts val="0"/>
              </a:spcAft>
              <a:buClr>
                <a:schemeClr val="lt2"/>
              </a:buClr>
              <a:buSzPts val="2400"/>
              <a:buChar char="•"/>
              <a:defRPr>
                <a:latin typeface="Quattrocento Sans"/>
                <a:ea typeface="Quattrocento Sans"/>
                <a:cs typeface="Quattrocento Sans"/>
                <a:sym typeface="Quattrocento Sans"/>
              </a:defRPr>
            </a:lvl2pPr>
            <a:lvl3pPr marL="1371600" lvl="2" indent="-355600" algn="l">
              <a:lnSpc>
                <a:spcPct val="90000"/>
              </a:lnSpc>
              <a:spcBef>
                <a:spcPts val="500"/>
              </a:spcBef>
              <a:spcAft>
                <a:spcPts val="0"/>
              </a:spcAft>
              <a:buClr>
                <a:schemeClr val="lt2"/>
              </a:buClr>
              <a:buSzPts val="2000"/>
              <a:buChar char="•"/>
              <a:defRPr>
                <a:latin typeface="Quattrocento Sans"/>
                <a:ea typeface="Quattrocento Sans"/>
                <a:cs typeface="Quattrocento Sans"/>
                <a:sym typeface="Quattrocento Sans"/>
              </a:defRPr>
            </a:lvl3pPr>
            <a:lvl4pPr marL="1828800" lvl="3" indent="-342900" algn="l">
              <a:lnSpc>
                <a:spcPct val="90000"/>
              </a:lnSpc>
              <a:spcBef>
                <a:spcPts val="500"/>
              </a:spcBef>
              <a:spcAft>
                <a:spcPts val="0"/>
              </a:spcAft>
              <a:buClr>
                <a:schemeClr val="lt2"/>
              </a:buClr>
              <a:buSzPts val="1800"/>
              <a:buChar char="•"/>
              <a:defRPr>
                <a:latin typeface="Quattrocento Sans"/>
                <a:ea typeface="Quattrocento Sans"/>
                <a:cs typeface="Quattrocento Sans"/>
                <a:sym typeface="Quattrocento Sans"/>
              </a:defRPr>
            </a:lvl4pPr>
            <a:lvl5pPr marL="2286000" lvl="4" indent="-342900" algn="l">
              <a:lnSpc>
                <a:spcPct val="90000"/>
              </a:lnSpc>
              <a:spcBef>
                <a:spcPts val="500"/>
              </a:spcBef>
              <a:spcAft>
                <a:spcPts val="0"/>
              </a:spcAft>
              <a:buClr>
                <a:schemeClr val="lt2"/>
              </a:buClr>
              <a:buSzPts val="1800"/>
              <a:buChar char="•"/>
              <a:defRPr>
                <a:latin typeface="Quattrocento Sans"/>
                <a:ea typeface="Quattrocento Sans"/>
                <a:cs typeface="Quattrocento Sans"/>
                <a:sym typeface="Quattrocento Sans"/>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7" name="Google Shape;127;p23"/>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23"/>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23"/>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lt2"/>
                </a:solidFill>
                <a:latin typeface="Quattrocento Sans"/>
                <a:ea typeface="Quattrocento Sans"/>
                <a:cs typeface="Quattrocento Sans"/>
                <a:sym typeface="Quattrocento Sans"/>
              </a:defRPr>
            </a:lvl1pPr>
            <a:lvl2pPr marL="0" lvl="1" indent="0" algn="r">
              <a:spcBef>
                <a:spcPts val="0"/>
              </a:spcBef>
              <a:buNone/>
              <a:defRPr sz="1200" b="0" i="0" u="none" strike="noStrike" cap="none">
                <a:solidFill>
                  <a:schemeClr val="lt2"/>
                </a:solidFill>
                <a:latin typeface="Quattrocento Sans"/>
                <a:ea typeface="Quattrocento Sans"/>
                <a:cs typeface="Quattrocento Sans"/>
                <a:sym typeface="Quattrocento Sans"/>
              </a:defRPr>
            </a:lvl2pPr>
            <a:lvl3pPr marL="0" lvl="2" indent="0" algn="r">
              <a:spcBef>
                <a:spcPts val="0"/>
              </a:spcBef>
              <a:buNone/>
              <a:defRPr sz="1200" b="0" i="0" u="none" strike="noStrike" cap="none">
                <a:solidFill>
                  <a:schemeClr val="lt2"/>
                </a:solidFill>
                <a:latin typeface="Quattrocento Sans"/>
                <a:ea typeface="Quattrocento Sans"/>
                <a:cs typeface="Quattrocento Sans"/>
                <a:sym typeface="Quattrocento Sans"/>
              </a:defRPr>
            </a:lvl3pPr>
            <a:lvl4pPr marL="0" lvl="3" indent="0" algn="r">
              <a:spcBef>
                <a:spcPts val="0"/>
              </a:spcBef>
              <a:buNone/>
              <a:defRPr sz="1200" b="0" i="0" u="none" strike="noStrike" cap="none">
                <a:solidFill>
                  <a:schemeClr val="lt2"/>
                </a:solidFill>
                <a:latin typeface="Quattrocento Sans"/>
                <a:ea typeface="Quattrocento Sans"/>
                <a:cs typeface="Quattrocento Sans"/>
                <a:sym typeface="Quattrocento Sans"/>
              </a:defRPr>
            </a:lvl4pPr>
            <a:lvl5pPr marL="0" lvl="4" indent="0" algn="r">
              <a:spcBef>
                <a:spcPts val="0"/>
              </a:spcBef>
              <a:buNone/>
              <a:defRPr sz="1200" b="0" i="0" u="none" strike="noStrike" cap="none">
                <a:solidFill>
                  <a:schemeClr val="lt2"/>
                </a:solidFill>
                <a:latin typeface="Quattrocento Sans"/>
                <a:ea typeface="Quattrocento Sans"/>
                <a:cs typeface="Quattrocento Sans"/>
                <a:sym typeface="Quattrocento Sans"/>
              </a:defRPr>
            </a:lvl5pPr>
            <a:lvl6pPr marL="0" lvl="5" indent="0" algn="r">
              <a:spcBef>
                <a:spcPts val="0"/>
              </a:spcBef>
              <a:buNone/>
              <a:defRPr sz="1200" b="0" i="0" u="none" strike="noStrike" cap="none">
                <a:solidFill>
                  <a:schemeClr val="lt2"/>
                </a:solidFill>
                <a:latin typeface="Quattrocento Sans"/>
                <a:ea typeface="Quattrocento Sans"/>
                <a:cs typeface="Quattrocento Sans"/>
                <a:sym typeface="Quattrocento Sans"/>
              </a:defRPr>
            </a:lvl6pPr>
            <a:lvl7pPr marL="0" lvl="6" indent="0" algn="r">
              <a:spcBef>
                <a:spcPts val="0"/>
              </a:spcBef>
              <a:buNone/>
              <a:defRPr sz="1200" b="0" i="0" u="none" strike="noStrike" cap="none">
                <a:solidFill>
                  <a:schemeClr val="lt2"/>
                </a:solidFill>
                <a:latin typeface="Quattrocento Sans"/>
                <a:ea typeface="Quattrocento Sans"/>
                <a:cs typeface="Quattrocento Sans"/>
                <a:sym typeface="Quattrocento Sans"/>
              </a:defRPr>
            </a:lvl7pPr>
            <a:lvl8pPr marL="0" lvl="7" indent="0" algn="r">
              <a:spcBef>
                <a:spcPts val="0"/>
              </a:spcBef>
              <a:buNone/>
              <a:defRPr sz="1200" b="0" i="0" u="none" strike="noStrike" cap="none">
                <a:solidFill>
                  <a:schemeClr val="lt2"/>
                </a:solidFill>
                <a:latin typeface="Quattrocento Sans"/>
                <a:ea typeface="Quattrocento Sans"/>
                <a:cs typeface="Quattrocento Sans"/>
                <a:sym typeface="Quattrocento Sans"/>
              </a:defRPr>
            </a:lvl8pPr>
            <a:lvl9pPr marL="0" lvl="8" indent="0" algn="r">
              <a:spcBef>
                <a:spcPts val="0"/>
              </a:spcBef>
              <a:buNone/>
              <a:defRPr sz="1200" b="0" i="0" u="none" strike="noStrike" cap="none">
                <a:solidFill>
                  <a:schemeClr val="lt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pic>
        <p:nvPicPr>
          <p:cNvPr id="130" name="Google Shape;130;p23"/>
          <p:cNvPicPr preferRelativeResize="0"/>
          <p:nvPr/>
        </p:nvPicPr>
        <p:blipFill rotWithShape="1">
          <a:blip r:embed="rId2">
            <a:alphaModFix/>
          </a:blip>
          <a:srcRect/>
          <a:stretch/>
        </p:blipFill>
        <p:spPr>
          <a:xfrm>
            <a:off x="9134432" y="3659901"/>
            <a:ext cx="2476500" cy="24384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spTree>
      <p:nvGrpSpPr>
        <p:cNvPr id="1" name="Shape 131"/>
        <p:cNvGrpSpPr/>
        <p:nvPr/>
      </p:nvGrpSpPr>
      <p:grpSpPr>
        <a:xfrm>
          <a:off x="0" y="0"/>
          <a:ext cx="0" cy="0"/>
          <a:chOff x="0" y="0"/>
          <a:chExt cx="0" cy="0"/>
        </a:xfrm>
      </p:grpSpPr>
      <p:sp>
        <p:nvSpPr>
          <p:cNvPr id="132" name="Google Shape;132;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2"/>
              </a:buClr>
              <a:buSzPts val="4400"/>
              <a:buFont typeface="Quattrocento Sans"/>
              <a:buNone/>
              <a:defRPr>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3" name="Google Shape;133;p24"/>
          <p:cNvSpPr txBox="1">
            <a:spLocks noGrp="1"/>
          </p:cNvSpPr>
          <p:nvPr>
            <p:ph type="body" idx="1"/>
          </p:nvPr>
        </p:nvSpPr>
        <p:spPr>
          <a:xfrm>
            <a:off x="838200" y="1825625"/>
            <a:ext cx="80010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lt2"/>
              </a:buClr>
              <a:buSzPts val="2800"/>
              <a:buChar char="•"/>
              <a:defRPr>
                <a:latin typeface="Quattrocento Sans"/>
                <a:ea typeface="Quattrocento Sans"/>
                <a:cs typeface="Quattrocento Sans"/>
                <a:sym typeface="Quattrocento Sans"/>
              </a:defRPr>
            </a:lvl1pPr>
            <a:lvl2pPr marL="914400" lvl="1" indent="-381000" algn="l">
              <a:lnSpc>
                <a:spcPct val="90000"/>
              </a:lnSpc>
              <a:spcBef>
                <a:spcPts val="500"/>
              </a:spcBef>
              <a:spcAft>
                <a:spcPts val="0"/>
              </a:spcAft>
              <a:buClr>
                <a:schemeClr val="lt2"/>
              </a:buClr>
              <a:buSzPts val="2400"/>
              <a:buChar char="•"/>
              <a:defRPr>
                <a:latin typeface="Quattrocento Sans"/>
                <a:ea typeface="Quattrocento Sans"/>
                <a:cs typeface="Quattrocento Sans"/>
                <a:sym typeface="Quattrocento Sans"/>
              </a:defRPr>
            </a:lvl2pPr>
            <a:lvl3pPr marL="1371600" lvl="2" indent="-355600" algn="l">
              <a:lnSpc>
                <a:spcPct val="90000"/>
              </a:lnSpc>
              <a:spcBef>
                <a:spcPts val="500"/>
              </a:spcBef>
              <a:spcAft>
                <a:spcPts val="0"/>
              </a:spcAft>
              <a:buClr>
                <a:schemeClr val="lt2"/>
              </a:buClr>
              <a:buSzPts val="2000"/>
              <a:buChar char="•"/>
              <a:defRPr>
                <a:latin typeface="Quattrocento Sans"/>
                <a:ea typeface="Quattrocento Sans"/>
                <a:cs typeface="Quattrocento Sans"/>
                <a:sym typeface="Quattrocento Sans"/>
              </a:defRPr>
            </a:lvl3pPr>
            <a:lvl4pPr marL="1828800" lvl="3" indent="-342900" algn="l">
              <a:lnSpc>
                <a:spcPct val="90000"/>
              </a:lnSpc>
              <a:spcBef>
                <a:spcPts val="500"/>
              </a:spcBef>
              <a:spcAft>
                <a:spcPts val="0"/>
              </a:spcAft>
              <a:buClr>
                <a:schemeClr val="lt2"/>
              </a:buClr>
              <a:buSzPts val="1800"/>
              <a:buChar char="•"/>
              <a:defRPr>
                <a:latin typeface="Quattrocento Sans"/>
                <a:ea typeface="Quattrocento Sans"/>
                <a:cs typeface="Quattrocento Sans"/>
                <a:sym typeface="Quattrocento Sans"/>
              </a:defRPr>
            </a:lvl4pPr>
            <a:lvl5pPr marL="2286000" lvl="4" indent="-342900" algn="l">
              <a:lnSpc>
                <a:spcPct val="90000"/>
              </a:lnSpc>
              <a:spcBef>
                <a:spcPts val="500"/>
              </a:spcBef>
              <a:spcAft>
                <a:spcPts val="0"/>
              </a:spcAft>
              <a:buClr>
                <a:schemeClr val="lt2"/>
              </a:buClr>
              <a:buSzPts val="1800"/>
              <a:buChar char="•"/>
              <a:defRPr>
                <a:latin typeface="Quattrocento Sans"/>
                <a:ea typeface="Quattrocento Sans"/>
                <a:cs typeface="Quattrocento Sans"/>
                <a:sym typeface="Quattrocento Sans"/>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4" name="Google Shape;134;p24"/>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24"/>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24"/>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lt2"/>
                </a:solidFill>
                <a:latin typeface="Quattrocento Sans"/>
                <a:ea typeface="Quattrocento Sans"/>
                <a:cs typeface="Quattrocento Sans"/>
                <a:sym typeface="Quattrocento Sans"/>
              </a:defRPr>
            </a:lvl1pPr>
            <a:lvl2pPr marL="0" lvl="1" indent="0" algn="r">
              <a:spcBef>
                <a:spcPts val="0"/>
              </a:spcBef>
              <a:buNone/>
              <a:defRPr sz="1200" b="0" i="0" u="none" strike="noStrike" cap="none">
                <a:solidFill>
                  <a:schemeClr val="lt2"/>
                </a:solidFill>
                <a:latin typeface="Quattrocento Sans"/>
                <a:ea typeface="Quattrocento Sans"/>
                <a:cs typeface="Quattrocento Sans"/>
                <a:sym typeface="Quattrocento Sans"/>
              </a:defRPr>
            </a:lvl2pPr>
            <a:lvl3pPr marL="0" lvl="2" indent="0" algn="r">
              <a:spcBef>
                <a:spcPts val="0"/>
              </a:spcBef>
              <a:buNone/>
              <a:defRPr sz="1200" b="0" i="0" u="none" strike="noStrike" cap="none">
                <a:solidFill>
                  <a:schemeClr val="lt2"/>
                </a:solidFill>
                <a:latin typeface="Quattrocento Sans"/>
                <a:ea typeface="Quattrocento Sans"/>
                <a:cs typeface="Quattrocento Sans"/>
                <a:sym typeface="Quattrocento Sans"/>
              </a:defRPr>
            </a:lvl3pPr>
            <a:lvl4pPr marL="0" lvl="3" indent="0" algn="r">
              <a:spcBef>
                <a:spcPts val="0"/>
              </a:spcBef>
              <a:buNone/>
              <a:defRPr sz="1200" b="0" i="0" u="none" strike="noStrike" cap="none">
                <a:solidFill>
                  <a:schemeClr val="lt2"/>
                </a:solidFill>
                <a:latin typeface="Quattrocento Sans"/>
                <a:ea typeface="Quattrocento Sans"/>
                <a:cs typeface="Quattrocento Sans"/>
                <a:sym typeface="Quattrocento Sans"/>
              </a:defRPr>
            </a:lvl4pPr>
            <a:lvl5pPr marL="0" lvl="4" indent="0" algn="r">
              <a:spcBef>
                <a:spcPts val="0"/>
              </a:spcBef>
              <a:buNone/>
              <a:defRPr sz="1200" b="0" i="0" u="none" strike="noStrike" cap="none">
                <a:solidFill>
                  <a:schemeClr val="lt2"/>
                </a:solidFill>
                <a:latin typeface="Quattrocento Sans"/>
                <a:ea typeface="Quattrocento Sans"/>
                <a:cs typeface="Quattrocento Sans"/>
                <a:sym typeface="Quattrocento Sans"/>
              </a:defRPr>
            </a:lvl5pPr>
            <a:lvl6pPr marL="0" lvl="5" indent="0" algn="r">
              <a:spcBef>
                <a:spcPts val="0"/>
              </a:spcBef>
              <a:buNone/>
              <a:defRPr sz="1200" b="0" i="0" u="none" strike="noStrike" cap="none">
                <a:solidFill>
                  <a:schemeClr val="lt2"/>
                </a:solidFill>
                <a:latin typeface="Quattrocento Sans"/>
                <a:ea typeface="Quattrocento Sans"/>
                <a:cs typeface="Quattrocento Sans"/>
                <a:sym typeface="Quattrocento Sans"/>
              </a:defRPr>
            </a:lvl6pPr>
            <a:lvl7pPr marL="0" lvl="6" indent="0" algn="r">
              <a:spcBef>
                <a:spcPts val="0"/>
              </a:spcBef>
              <a:buNone/>
              <a:defRPr sz="1200" b="0" i="0" u="none" strike="noStrike" cap="none">
                <a:solidFill>
                  <a:schemeClr val="lt2"/>
                </a:solidFill>
                <a:latin typeface="Quattrocento Sans"/>
                <a:ea typeface="Quattrocento Sans"/>
                <a:cs typeface="Quattrocento Sans"/>
                <a:sym typeface="Quattrocento Sans"/>
              </a:defRPr>
            </a:lvl7pPr>
            <a:lvl8pPr marL="0" lvl="7" indent="0" algn="r">
              <a:spcBef>
                <a:spcPts val="0"/>
              </a:spcBef>
              <a:buNone/>
              <a:defRPr sz="1200" b="0" i="0" u="none" strike="noStrike" cap="none">
                <a:solidFill>
                  <a:schemeClr val="lt2"/>
                </a:solidFill>
                <a:latin typeface="Quattrocento Sans"/>
                <a:ea typeface="Quattrocento Sans"/>
                <a:cs typeface="Quattrocento Sans"/>
                <a:sym typeface="Quattrocento Sans"/>
              </a:defRPr>
            </a:lvl8pPr>
            <a:lvl9pPr marL="0" lvl="8" indent="0" algn="r">
              <a:spcBef>
                <a:spcPts val="0"/>
              </a:spcBef>
              <a:buNone/>
              <a:defRPr sz="1200" b="0" i="0" u="none" strike="noStrike" cap="none">
                <a:solidFill>
                  <a:schemeClr val="lt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pic>
        <p:nvPicPr>
          <p:cNvPr id="137" name="Google Shape;137;p24"/>
          <p:cNvPicPr preferRelativeResize="0"/>
          <p:nvPr/>
        </p:nvPicPr>
        <p:blipFill rotWithShape="1">
          <a:blip r:embed="rId2">
            <a:alphaModFix/>
          </a:blip>
          <a:srcRect/>
          <a:stretch/>
        </p:blipFill>
        <p:spPr>
          <a:xfrm>
            <a:off x="9127475" y="3635711"/>
            <a:ext cx="2370080" cy="2541252"/>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38"/>
        <p:cNvGrpSpPr/>
        <p:nvPr/>
      </p:nvGrpSpPr>
      <p:grpSpPr>
        <a:xfrm>
          <a:off x="0" y="0"/>
          <a:ext cx="0" cy="0"/>
          <a:chOff x="0" y="0"/>
          <a:chExt cx="0" cy="0"/>
        </a:xfrm>
      </p:grpSpPr>
      <p:sp>
        <p:nvSpPr>
          <p:cNvPr id="139" name="Google Shape;139;p25"/>
          <p:cNvSpPr txBox="1">
            <a:spLocks noGrp="1"/>
          </p:cNvSpPr>
          <p:nvPr>
            <p:ph type="ctrTitle"/>
          </p:nvPr>
        </p:nvSpPr>
        <p:spPr>
          <a:xfrm>
            <a:off x="1524001" y="1122364"/>
            <a:ext cx="9144001"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2"/>
              </a:buClr>
              <a:buSzPts val="6000"/>
              <a:buFont typeface="Quattrocento Sans"/>
              <a:buNone/>
              <a:defRPr sz="6000">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0" name="Google Shape;140;p25"/>
          <p:cNvSpPr txBox="1">
            <a:spLocks noGrp="1"/>
          </p:cNvSpPr>
          <p:nvPr>
            <p:ph type="subTitle" idx="1"/>
          </p:nvPr>
        </p:nvSpPr>
        <p:spPr>
          <a:xfrm>
            <a:off x="1524001" y="3602038"/>
            <a:ext cx="9144001"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lt2"/>
              </a:buClr>
              <a:buSzPts val="2400"/>
              <a:buNone/>
              <a:defRPr sz="2400">
                <a:latin typeface="Quattrocento Sans"/>
                <a:ea typeface="Quattrocento Sans"/>
                <a:cs typeface="Quattrocento Sans"/>
                <a:sym typeface="Quattrocento Sans"/>
              </a:defRPr>
            </a:lvl1pPr>
            <a:lvl2pPr lvl="1" algn="ctr">
              <a:lnSpc>
                <a:spcPct val="90000"/>
              </a:lnSpc>
              <a:spcBef>
                <a:spcPts val="500"/>
              </a:spcBef>
              <a:spcAft>
                <a:spcPts val="0"/>
              </a:spcAft>
              <a:buClr>
                <a:schemeClr val="lt2"/>
              </a:buClr>
              <a:buSzPts val="2000"/>
              <a:buNone/>
              <a:defRPr sz="2000"/>
            </a:lvl2pPr>
            <a:lvl3pPr lvl="2" algn="ctr">
              <a:lnSpc>
                <a:spcPct val="90000"/>
              </a:lnSpc>
              <a:spcBef>
                <a:spcPts val="500"/>
              </a:spcBef>
              <a:spcAft>
                <a:spcPts val="0"/>
              </a:spcAft>
              <a:buClr>
                <a:schemeClr val="lt2"/>
              </a:buClr>
              <a:buSzPts val="1800"/>
              <a:buNone/>
              <a:defRPr sz="1800"/>
            </a:lvl3pPr>
            <a:lvl4pPr lvl="3" algn="ctr">
              <a:lnSpc>
                <a:spcPct val="90000"/>
              </a:lnSpc>
              <a:spcBef>
                <a:spcPts val="500"/>
              </a:spcBef>
              <a:spcAft>
                <a:spcPts val="0"/>
              </a:spcAft>
              <a:buClr>
                <a:schemeClr val="lt2"/>
              </a:buClr>
              <a:buSzPts val="1600"/>
              <a:buNone/>
              <a:defRPr sz="1600"/>
            </a:lvl4pPr>
            <a:lvl5pPr lvl="4" algn="ctr">
              <a:lnSpc>
                <a:spcPct val="90000"/>
              </a:lnSpc>
              <a:spcBef>
                <a:spcPts val="500"/>
              </a:spcBef>
              <a:spcAft>
                <a:spcPts val="0"/>
              </a:spcAft>
              <a:buClr>
                <a:schemeClr val="lt2"/>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41" name="Google Shape;141;p25"/>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25"/>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25"/>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lt2"/>
                </a:solidFill>
                <a:latin typeface="Quattrocento Sans"/>
                <a:ea typeface="Quattrocento Sans"/>
                <a:cs typeface="Quattrocento Sans"/>
                <a:sym typeface="Quattrocento Sans"/>
              </a:defRPr>
            </a:lvl1pPr>
            <a:lvl2pPr marL="0" lvl="1" indent="0" algn="r">
              <a:spcBef>
                <a:spcPts val="0"/>
              </a:spcBef>
              <a:buNone/>
              <a:defRPr sz="1200" b="0" i="0" u="none" strike="noStrike" cap="none">
                <a:solidFill>
                  <a:schemeClr val="lt2"/>
                </a:solidFill>
                <a:latin typeface="Quattrocento Sans"/>
                <a:ea typeface="Quattrocento Sans"/>
                <a:cs typeface="Quattrocento Sans"/>
                <a:sym typeface="Quattrocento Sans"/>
              </a:defRPr>
            </a:lvl2pPr>
            <a:lvl3pPr marL="0" lvl="2" indent="0" algn="r">
              <a:spcBef>
                <a:spcPts val="0"/>
              </a:spcBef>
              <a:buNone/>
              <a:defRPr sz="1200" b="0" i="0" u="none" strike="noStrike" cap="none">
                <a:solidFill>
                  <a:schemeClr val="lt2"/>
                </a:solidFill>
                <a:latin typeface="Quattrocento Sans"/>
                <a:ea typeface="Quattrocento Sans"/>
                <a:cs typeface="Quattrocento Sans"/>
                <a:sym typeface="Quattrocento Sans"/>
              </a:defRPr>
            </a:lvl3pPr>
            <a:lvl4pPr marL="0" lvl="3" indent="0" algn="r">
              <a:spcBef>
                <a:spcPts val="0"/>
              </a:spcBef>
              <a:buNone/>
              <a:defRPr sz="1200" b="0" i="0" u="none" strike="noStrike" cap="none">
                <a:solidFill>
                  <a:schemeClr val="lt2"/>
                </a:solidFill>
                <a:latin typeface="Quattrocento Sans"/>
                <a:ea typeface="Quattrocento Sans"/>
                <a:cs typeface="Quattrocento Sans"/>
                <a:sym typeface="Quattrocento Sans"/>
              </a:defRPr>
            </a:lvl4pPr>
            <a:lvl5pPr marL="0" lvl="4" indent="0" algn="r">
              <a:spcBef>
                <a:spcPts val="0"/>
              </a:spcBef>
              <a:buNone/>
              <a:defRPr sz="1200" b="0" i="0" u="none" strike="noStrike" cap="none">
                <a:solidFill>
                  <a:schemeClr val="lt2"/>
                </a:solidFill>
                <a:latin typeface="Quattrocento Sans"/>
                <a:ea typeface="Quattrocento Sans"/>
                <a:cs typeface="Quattrocento Sans"/>
                <a:sym typeface="Quattrocento Sans"/>
              </a:defRPr>
            </a:lvl5pPr>
            <a:lvl6pPr marL="0" lvl="5" indent="0" algn="r">
              <a:spcBef>
                <a:spcPts val="0"/>
              </a:spcBef>
              <a:buNone/>
              <a:defRPr sz="1200" b="0" i="0" u="none" strike="noStrike" cap="none">
                <a:solidFill>
                  <a:schemeClr val="lt2"/>
                </a:solidFill>
                <a:latin typeface="Quattrocento Sans"/>
                <a:ea typeface="Quattrocento Sans"/>
                <a:cs typeface="Quattrocento Sans"/>
                <a:sym typeface="Quattrocento Sans"/>
              </a:defRPr>
            </a:lvl6pPr>
            <a:lvl7pPr marL="0" lvl="6" indent="0" algn="r">
              <a:spcBef>
                <a:spcPts val="0"/>
              </a:spcBef>
              <a:buNone/>
              <a:defRPr sz="1200" b="0" i="0" u="none" strike="noStrike" cap="none">
                <a:solidFill>
                  <a:schemeClr val="lt2"/>
                </a:solidFill>
                <a:latin typeface="Quattrocento Sans"/>
                <a:ea typeface="Quattrocento Sans"/>
                <a:cs typeface="Quattrocento Sans"/>
                <a:sym typeface="Quattrocento Sans"/>
              </a:defRPr>
            </a:lvl7pPr>
            <a:lvl8pPr marL="0" lvl="7" indent="0" algn="r">
              <a:spcBef>
                <a:spcPts val="0"/>
              </a:spcBef>
              <a:buNone/>
              <a:defRPr sz="1200" b="0" i="0" u="none" strike="noStrike" cap="none">
                <a:solidFill>
                  <a:schemeClr val="lt2"/>
                </a:solidFill>
                <a:latin typeface="Quattrocento Sans"/>
                <a:ea typeface="Quattrocento Sans"/>
                <a:cs typeface="Quattrocento Sans"/>
                <a:sym typeface="Quattrocento Sans"/>
              </a:defRPr>
            </a:lvl8pPr>
            <a:lvl9pPr marL="0" lvl="8" indent="0" algn="r">
              <a:spcBef>
                <a:spcPts val="0"/>
              </a:spcBef>
              <a:buNone/>
              <a:defRPr sz="1200" b="0" i="0" u="none" strike="noStrike" cap="none">
                <a:solidFill>
                  <a:schemeClr val="lt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4"/>
        <p:cNvGrpSpPr/>
        <p:nvPr/>
      </p:nvGrpSpPr>
      <p:grpSpPr>
        <a:xfrm>
          <a:off x="0" y="0"/>
          <a:ext cx="0" cy="0"/>
          <a:chOff x="0" y="0"/>
          <a:chExt cx="0" cy="0"/>
        </a:xfrm>
      </p:grpSpPr>
      <p:sp>
        <p:nvSpPr>
          <p:cNvPr id="145" name="Google Shape;145;p26"/>
          <p:cNvSpPr txBox="1">
            <a:spLocks noGrp="1"/>
          </p:cNvSpPr>
          <p:nvPr>
            <p:ph type="title"/>
          </p:nvPr>
        </p:nvSpPr>
        <p:spPr>
          <a:xfrm>
            <a:off x="831850" y="1709739"/>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2"/>
              </a:buClr>
              <a:buSzPts val="6000"/>
              <a:buFont typeface="Quattrocento Sans"/>
              <a:buNone/>
              <a:defRPr sz="6000">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6" name="Google Shape;146;p26"/>
          <p:cNvSpPr txBox="1">
            <a:spLocks noGrp="1"/>
          </p:cNvSpPr>
          <p:nvPr>
            <p:ph type="body" idx="1"/>
          </p:nvPr>
        </p:nvSpPr>
        <p:spPr>
          <a:xfrm>
            <a:off x="831850" y="4589464"/>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400"/>
              <a:buNone/>
              <a:defRPr sz="2400">
                <a:solidFill>
                  <a:schemeClr val="lt1"/>
                </a:solidFill>
                <a:latin typeface="Quattrocento Sans"/>
                <a:ea typeface="Quattrocento Sans"/>
                <a:cs typeface="Quattrocento Sans"/>
                <a:sym typeface="Quattrocento Sans"/>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147" name="Google Shape;147;p26"/>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26"/>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26"/>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lt2"/>
                </a:solidFill>
                <a:latin typeface="Quattrocento Sans"/>
                <a:ea typeface="Quattrocento Sans"/>
                <a:cs typeface="Quattrocento Sans"/>
                <a:sym typeface="Quattrocento Sans"/>
              </a:defRPr>
            </a:lvl1pPr>
            <a:lvl2pPr marL="0" lvl="1" indent="0" algn="r">
              <a:spcBef>
                <a:spcPts val="0"/>
              </a:spcBef>
              <a:buNone/>
              <a:defRPr sz="1200" b="0" i="0" u="none" strike="noStrike" cap="none">
                <a:solidFill>
                  <a:schemeClr val="lt2"/>
                </a:solidFill>
                <a:latin typeface="Quattrocento Sans"/>
                <a:ea typeface="Quattrocento Sans"/>
                <a:cs typeface="Quattrocento Sans"/>
                <a:sym typeface="Quattrocento Sans"/>
              </a:defRPr>
            </a:lvl2pPr>
            <a:lvl3pPr marL="0" lvl="2" indent="0" algn="r">
              <a:spcBef>
                <a:spcPts val="0"/>
              </a:spcBef>
              <a:buNone/>
              <a:defRPr sz="1200" b="0" i="0" u="none" strike="noStrike" cap="none">
                <a:solidFill>
                  <a:schemeClr val="lt2"/>
                </a:solidFill>
                <a:latin typeface="Quattrocento Sans"/>
                <a:ea typeface="Quattrocento Sans"/>
                <a:cs typeface="Quattrocento Sans"/>
                <a:sym typeface="Quattrocento Sans"/>
              </a:defRPr>
            </a:lvl3pPr>
            <a:lvl4pPr marL="0" lvl="3" indent="0" algn="r">
              <a:spcBef>
                <a:spcPts val="0"/>
              </a:spcBef>
              <a:buNone/>
              <a:defRPr sz="1200" b="0" i="0" u="none" strike="noStrike" cap="none">
                <a:solidFill>
                  <a:schemeClr val="lt2"/>
                </a:solidFill>
                <a:latin typeface="Quattrocento Sans"/>
                <a:ea typeface="Quattrocento Sans"/>
                <a:cs typeface="Quattrocento Sans"/>
                <a:sym typeface="Quattrocento Sans"/>
              </a:defRPr>
            </a:lvl4pPr>
            <a:lvl5pPr marL="0" lvl="4" indent="0" algn="r">
              <a:spcBef>
                <a:spcPts val="0"/>
              </a:spcBef>
              <a:buNone/>
              <a:defRPr sz="1200" b="0" i="0" u="none" strike="noStrike" cap="none">
                <a:solidFill>
                  <a:schemeClr val="lt2"/>
                </a:solidFill>
                <a:latin typeface="Quattrocento Sans"/>
                <a:ea typeface="Quattrocento Sans"/>
                <a:cs typeface="Quattrocento Sans"/>
                <a:sym typeface="Quattrocento Sans"/>
              </a:defRPr>
            </a:lvl5pPr>
            <a:lvl6pPr marL="0" lvl="5" indent="0" algn="r">
              <a:spcBef>
                <a:spcPts val="0"/>
              </a:spcBef>
              <a:buNone/>
              <a:defRPr sz="1200" b="0" i="0" u="none" strike="noStrike" cap="none">
                <a:solidFill>
                  <a:schemeClr val="lt2"/>
                </a:solidFill>
                <a:latin typeface="Quattrocento Sans"/>
                <a:ea typeface="Quattrocento Sans"/>
                <a:cs typeface="Quattrocento Sans"/>
                <a:sym typeface="Quattrocento Sans"/>
              </a:defRPr>
            </a:lvl6pPr>
            <a:lvl7pPr marL="0" lvl="6" indent="0" algn="r">
              <a:spcBef>
                <a:spcPts val="0"/>
              </a:spcBef>
              <a:buNone/>
              <a:defRPr sz="1200" b="0" i="0" u="none" strike="noStrike" cap="none">
                <a:solidFill>
                  <a:schemeClr val="lt2"/>
                </a:solidFill>
                <a:latin typeface="Quattrocento Sans"/>
                <a:ea typeface="Quattrocento Sans"/>
                <a:cs typeface="Quattrocento Sans"/>
                <a:sym typeface="Quattrocento Sans"/>
              </a:defRPr>
            </a:lvl7pPr>
            <a:lvl8pPr marL="0" lvl="7" indent="0" algn="r">
              <a:spcBef>
                <a:spcPts val="0"/>
              </a:spcBef>
              <a:buNone/>
              <a:defRPr sz="1200" b="0" i="0" u="none" strike="noStrike" cap="none">
                <a:solidFill>
                  <a:schemeClr val="lt2"/>
                </a:solidFill>
                <a:latin typeface="Quattrocento Sans"/>
                <a:ea typeface="Quattrocento Sans"/>
                <a:cs typeface="Quattrocento Sans"/>
                <a:sym typeface="Quattrocento Sans"/>
              </a:defRPr>
            </a:lvl8pPr>
            <a:lvl9pPr marL="0" lvl="8" indent="0" algn="r">
              <a:spcBef>
                <a:spcPts val="0"/>
              </a:spcBef>
              <a:buNone/>
              <a:defRPr sz="1200" b="0" i="0" u="none" strike="noStrike" cap="none">
                <a:solidFill>
                  <a:schemeClr val="lt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8_Title and Content">
  <p:cSld name="8_Title and Content">
    <p:bg>
      <p:bgPr>
        <a:solidFill>
          <a:schemeClr val="lt1"/>
        </a:solidFill>
        <a:effectLst/>
      </p:bgPr>
    </p:bg>
    <p:spTree>
      <p:nvGrpSpPr>
        <p:cNvPr id="1" name="Shape 22"/>
        <p:cNvGrpSpPr/>
        <p:nvPr/>
      </p:nvGrpSpPr>
      <p:grpSpPr>
        <a:xfrm>
          <a:off x="0" y="0"/>
          <a:ext cx="0" cy="0"/>
          <a:chOff x="0" y="0"/>
          <a:chExt cx="0" cy="0"/>
        </a:xfrm>
      </p:grpSpPr>
      <p:sp>
        <p:nvSpPr>
          <p:cNvPr id="23" name="Google Shape;23;p9"/>
          <p:cNvSpPr txBox="1">
            <a:spLocks noGrp="1"/>
          </p:cNvSpPr>
          <p:nvPr>
            <p:ph type="title"/>
          </p:nvPr>
        </p:nvSpPr>
        <p:spPr>
          <a:xfrm>
            <a:off x="0" y="328179"/>
            <a:ext cx="121920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400"/>
              <a:buFont typeface="Quattrocento Sans"/>
              <a:buNone/>
              <a:defRPr b="1">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4" name="Google Shape;24;p9"/>
          <p:cNvPicPr preferRelativeResize="0"/>
          <p:nvPr/>
        </p:nvPicPr>
        <p:blipFill rotWithShape="1">
          <a:blip r:embed="rId2">
            <a:alphaModFix/>
          </a:blip>
          <a:srcRect t="25716" b="25625"/>
          <a:stretch/>
        </p:blipFill>
        <p:spPr>
          <a:xfrm>
            <a:off x="1054297" y="2182929"/>
            <a:ext cx="4831614" cy="1175510"/>
          </a:xfrm>
          <a:prstGeom prst="rect">
            <a:avLst/>
          </a:prstGeom>
          <a:noFill/>
          <a:ln>
            <a:noFill/>
          </a:ln>
        </p:spPr>
      </p:pic>
      <p:pic>
        <p:nvPicPr>
          <p:cNvPr id="25" name="Google Shape;25;p9"/>
          <p:cNvPicPr preferRelativeResize="0"/>
          <p:nvPr/>
        </p:nvPicPr>
        <p:blipFill rotWithShape="1">
          <a:blip r:embed="rId3">
            <a:alphaModFix/>
          </a:blip>
          <a:srcRect t="20190" b="25625"/>
          <a:stretch/>
        </p:blipFill>
        <p:spPr>
          <a:xfrm>
            <a:off x="6306091" y="2120179"/>
            <a:ext cx="4831613" cy="1309009"/>
          </a:xfrm>
          <a:prstGeom prst="rect">
            <a:avLst/>
          </a:prstGeom>
          <a:noFill/>
          <a:ln>
            <a:noFill/>
          </a:ln>
        </p:spPr>
      </p:pic>
      <p:pic>
        <p:nvPicPr>
          <p:cNvPr id="26" name="Google Shape;26;p9"/>
          <p:cNvPicPr preferRelativeResize="0"/>
          <p:nvPr/>
        </p:nvPicPr>
        <p:blipFill rotWithShape="1">
          <a:blip r:embed="rId4">
            <a:alphaModFix/>
          </a:blip>
          <a:srcRect l="4726" t="20069" r="6364" b="20697"/>
          <a:stretch/>
        </p:blipFill>
        <p:spPr>
          <a:xfrm>
            <a:off x="3897417" y="4094576"/>
            <a:ext cx="2725457" cy="968242"/>
          </a:xfrm>
          <a:prstGeom prst="rect">
            <a:avLst/>
          </a:prstGeom>
          <a:noFill/>
          <a:ln>
            <a:noFill/>
          </a:ln>
        </p:spPr>
      </p:pic>
      <p:pic>
        <p:nvPicPr>
          <p:cNvPr id="27" name="Google Shape;27;p9"/>
          <p:cNvPicPr preferRelativeResize="0"/>
          <p:nvPr/>
        </p:nvPicPr>
        <p:blipFill rotWithShape="1">
          <a:blip r:embed="rId5">
            <a:alphaModFix/>
          </a:blip>
          <a:srcRect l="10365" t="20279" r="10338" b="19576"/>
          <a:stretch/>
        </p:blipFill>
        <p:spPr>
          <a:xfrm>
            <a:off x="5092370" y="5574608"/>
            <a:ext cx="2007263" cy="761253"/>
          </a:xfrm>
          <a:prstGeom prst="rect">
            <a:avLst/>
          </a:prstGeom>
          <a:noFill/>
          <a:ln>
            <a:noFill/>
          </a:ln>
        </p:spPr>
      </p:pic>
      <p:pic>
        <p:nvPicPr>
          <p:cNvPr id="28" name="Google Shape;28;p9"/>
          <p:cNvPicPr preferRelativeResize="0"/>
          <p:nvPr/>
        </p:nvPicPr>
        <p:blipFill rotWithShape="1">
          <a:blip r:embed="rId6">
            <a:alphaModFix/>
          </a:blip>
          <a:srcRect l="15501" t="8881" r="14941" b="11089"/>
          <a:stretch/>
        </p:blipFill>
        <p:spPr>
          <a:xfrm>
            <a:off x="7050187" y="4157091"/>
            <a:ext cx="1444624" cy="843212"/>
          </a:xfrm>
          <a:prstGeom prst="rect">
            <a:avLst/>
          </a:prstGeom>
          <a:noFill/>
          <a:ln>
            <a:noFill/>
          </a:ln>
        </p:spPr>
      </p:pic>
      <p:pic>
        <p:nvPicPr>
          <p:cNvPr id="29" name="Google Shape;29;p9"/>
          <p:cNvPicPr preferRelativeResize="0"/>
          <p:nvPr/>
        </p:nvPicPr>
        <p:blipFill rotWithShape="1">
          <a:blip r:embed="rId7">
            <a:alphaModFix/>
          </a:blip>
          <a:srcRect l="4726" t="24545" r="6364" b="25105"/>
          <a:stretch/>
        </p:blipFill>
        <p:spPr>
          <a:xfrm>
            <a:off x="8922124" y="4157091"/>
            <a:ext cx="2845529" cy="843212"/>
          </a:xfrm>
          <a:prstGeom prst="rect">
            <a:avLst/>
          </a:prstGeom>
          <a:noFill/>
          <a:ln>
            <a:noFill/>
          </a:ln>
        </p:spPr>
      </p:pic>
      <p:pic>
        <p:nvPicPr>
          <p:cNvPr id="30" name="Google Shape;30;p9" descr="Immagine che contiene testo, bigliettodavisita, grafica vettoriale&#10;&#10;Descrizione generata automaticamente"/>
          <p:cNvPicPr preferRelativeResize="0"/>
          <p:nvPr/>
        </p:nvPicPr>
        <p:blipFill rotWithShape="1">
          <a:blip r:embed="rId8">
            <a:alphaModFix/>
          </a:blip>
          <a:srcRect l="13928" t="7909" r="12948" b="7531"/>
          <a:stretch/>
        </p:blipFill>
        <p:spPr>
          <a:xfrm>
            <a:off x="3686157" y="5440686"/>
            <a:ext cx="990035" cy="1144845"/>
          </a:xfrm>
          <a:prstGeom prst="rect">
            <a:avLst/>
          </a:prstGeom>
          <a:noFill/>
          <a:ln>
            <a:noFill/>
          </a:ln>
        </p:spPr>
      </p:pic>
      <p:pic>
        <p:nvPicPr>
          <p:cNvPr id="31" name="Google Shape;31;p9" descr="Immagine che contiene testo, clipart, grafica vettoriale, segnale&#10;&#10;Descrizione generata automaticamente"/>
          <p:cNvPicPr preferRelativeResize="0"/>
          <p:nvPr/>
        </p:nvPicPr>
        <p:blipFill rotWithShape="1">
          <a:blip r:embed="rId9">
            <a:alphaModFix/>
          </a:blip>
          <a:srcRect/>
          <a:stretch/>
        </p:blipFill>
        <p:spPr>
          <a:xfrm>
            <a:off x="7549315" y="5511905"/>
            <a:ext cx="957876" cy="957876"/>
          </a:xfrm>
          <a:prstGeom prst="rect">
            <a:avLst/>
          </a:prstGeom>
          <a:noFill/>
          <a:ln>
            <a:noFill/>
          </a:ln>
        </p:spPr>
      </p:pic>
      <p:pic>
        <p:nvPicPr>
          <p:cNvPr id="1026" name="Picture 2" descr="Altitudo">
            <a:extLst>
              <a:ext uri="{FF2B5EF4-FFF2-40B4-BE49-F238E27FC236}">
                <a16:creationId xmlns:a16="http://schemas.microsoft.com/office/drawing/2014/main" id="{50E1E359-05F6-CCD9-960B-1513D9E42A18}"/>
              </a:ext>
            </a:extLst>
          </p:cNvPr>
          <p:cNvPicPr>
            <a:picLocks noChangeAspect="1" noChangeArrowheads="1"/>
          </p:cNvPicPr>
          <p:nvPr userDrawn="1"/>
        </p:nvPicPr>
        <p:blipFill rotWithShape="1">
          <a:blip r:embed="rId10">
            <a:extLst>
              <a:ext uri="{28A0092B-C50C-407E-A947-70E740481C1C}">
                <a14:useLocalDpi xmlns:a14="http://schemas.microsoft.com/office/drawing/2010/main" val="0"/>
              </a:ext>
            </a:extLst>
          </a:blip>
          <a:srcRect t="21614" b="29765"/>
          <a:stretch/>
        </p:blipFill>
        <p:spPr bwMode="auto">
          <a:xfrm>
            <a:off x="290754" y="4192241"/>
            <a:ext cx="3179350" cy="7729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50"/>
        <p:cNvGrpSpPr/>
        <p:nvPr/>
      </p:nvGrpSpPr>
      <p:grpSpPr>
        <a:xfrm>
          <a:off x="0" y="0"/>
          <a:ext cx="0" cy="0"/>
          <a:chOff x="0" y="0"/>
          <a:chExt cx="0" cy="0"/>
        </a:xfrm>
      </p:grpSpPr>
      <p:sp>
        <p:nvSpPr>
          <p:cNvPr id="151" name="Google Shape;151;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2"/>
              </a:buClr>
              <a:buSzPts val="4400"/>
              <a:buFont typeface="Quattrocento Sans"/>
              <a:buNone/>
              <a:defRPr>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2" name="Google Shape;152;p27"/>
          <p:cNvSpPr txBox="1">
            <a:spLocks noGrp="1"/>
          </p:cNvSpPr>
          <p:nvPr>
            <p:ph type="body" idx="1"/>
          </p:nvPr>
        </p:nvSpPr>
        <p:spPr>
          <a:xfrm>
            <a:off x="838201" y="1825625"/>
            <a:ext cx="51816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lt2"/>
              </a:buClr>
              <a:buSzPts val="2800"/>
              <a:buChar char="•"/>
              <a:defRPr>
                <a:latin typeface="Quattrocento Sans"/>
                <a:ea typeface="Quattrocento Sans"/>
                <a:cs typeface="Quattrocento Sans"/>
                <a:sym typeface="Quattrocento Sans"/>
              </a:defRPr>
            </a:lvl1pPr>
            <a:lvl2pPr marL="914400" lvl="1" indent="-381000" algn="l">
              <a:lnSpc>
                <a:spcPct val="90000"/>
              </a:lnSpc>
              <a:spcBef>
                <a:spcPts val="500"/>
              </a:spcBef>
              <a:spcAft>
                <a:spcPts val="0"/>
              </a:spcAft>
              <a:buClr>
                <a:schemeClr val="lt2"/>
              </a:buClr>
              <a:buSzPts val="2400"/>
              <a:buChar char="•"/>
              <a:defRPr>
                <a:latin typeface="Quattrocento Sans"/>
                <a:ea typeface="Quattrocento Sans"/>
                <a:cs typeface="Quattrocento Sans"/>
                <a:sym typeface="Quattrocento Sans"/>
              </a:defRPr>
            </a:lvl2pPr>
            <a:lvl3pPr marL="1371600" lvl="2" indent="-355600" algn="l">
              <a:lnSpc>
                <a:spcPct val="90000"/>
              </a:lnSpc>
              <a:spcBef>
                <a:spcPts val="500"/>
              </a:spcBef>
              <a:spcAft>
                <a:spcPts val="0"/>
              </a:spcAft>
              <a:buClr>
                <a:schemeClr val="lt2"/>
              </a:buClr>
              <a:buSzPts val="2000"/>
              <a:buChar char="•"/>
              <a:defRPr>
                <a:latin typeface="Quattrocento Sans"/>
                <a:ea typeface="Quattrocento Sans"/>
                <a:cs typeface="Quattrocento Sans"/>
                <a:sym typeface="Quattrocento Sans"/>
              </a:defRPr>
            </a:lvl3pPr>
            <a:lvl4pPr marL="1828800" lvl="3" indent="-342900" algn="l">
              <a:lnSpc>
                <a:spcPct val="90000"/>
              </a:lnSpc>
              <a:spcBef>
                <a:spcPts val="500"/>
              </a:spcBef>
              <a:spcAft>
                <a:spcPts val="0"/>
              </a:spcAft>
              <a:buClr>
                <a:schemeClr val="lt2"/>
              </a:buClr>
              <a:buSzPts val="1800"/>
              <a:buChar char="•"/>
              <a:defRPr>
                <a:latin typeface="Quattrocento Sans"/>
                <a:ea typeface="Quattrocento Sans"/>
                <a:cs typeface="Quattrocento Sans"/>
                <a:sym typeface="Quattrocento Sans"/>
              </a:defRPr>
            </a:lvl4pPr>
            <a:lvl5pPr marL="2286000" lvl="4" indent="-342900" algn="l">
              <a:lnSpc>
                <a:spcPct val="90000"/>
              </a:lnSpc>
              <a:spcBef>
                <a:spcPts val="500"/>
              </a:spcBef>
              <a:spcAft>
                <a:spcPts val="0"/>
              </a:spcAft>
              <a:buClr>
                <a:schemeClr val="lt2"/>
              </a:buClr>
              <a:buSzPts val="1800"/>
              <a:buChar char="•"/>
              <a:defRPr>
                <a:latin typeface="Quattrocento Sans"/>
                <a:ea typeface="Quattrocento Sans"/>
                <a:cs typeface="Quattrocento Sans"/>
                <a:sym typeface="Quattrocento Sans"/>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53" name="Google Shape;153;p27"/>
          <p:cNvSpPr txBox="1">
            <a:spLocks noGrp="1"/>
          </p:cNvSpPr>
          <p:nvPr>
            <p:ph type="body" idx="2"/>
          </p:nvPr>
        </p:nvSpPr>
        <p:spPr>
          <a:xfrm>
            <a:off x="6172201" y="1825625"/>
            <a:ext cx="51816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lt2"/>
              </a:buClr>
              <a:buSzPts val="2800"/>
              <a:buChar char="•"/>
              <a:defRPr>
                <a:latin typeface="Quattrocento Sans"/>
                <a:ea typeface="Quattrocento Sans"/>
                <a:cs typeface="Quattrocento Sans"/>
                <a:sym typeface="Quattrocento Sans"/>
              </a:defRPr>
            </a:lvl1pPr>
            <a:lvl2pPr marL="914400" lvl="1" indent="-381000" algn="l">
              <a:lnSpc>
                <a:spcPct val="90000"/>
              </a:lnSpc>
              <a:spcBef>
                <a:spcPts val="500"/>
              </a:spcBef>
              <a:spcAft>
                <a:spcPts val="0"/>
              </a:spcAft>
              <a:buClr>
                <a:schemeClr val="lt2"/>
              </a:buClr>
              <a:buSzPts val="2400"/>
              <a:buChar char="•"/>
              <a:defRPr>
                <a:latin typeface="Quattrocento Sans"/>
                <a:ea typeface="Quattrocento Sans"/>
                <a:cs typeface="Quattrocento Sans"/>
                <a:sym typeface="Quattrocento Sans"/>
              </a:defRPr>
            </a:lvl2pPr>
            <a:lvl3pPr marL="1371600" lvl="2" indent="-355600" algn="l">
              <a:lnSpc>
                <a:spcPct val="90000"/>
              </a:lnSpc>
              <a:spcBef>
                <a:spcPts val="500"/>
              </a:spcBef>
              <a:spcAft>
                <a:spcPts val="0"/>
              </a:spcAft>
              <a:buClr>
                <a:schemeClr val="lt2"/>
              </a:buClr>
              <a:buSzPts val="2000"/>
              <a:buChar char="•"/>
              <a:defRPr>
                <a:latin typeface="Quattrocento Sans"/>
                <a:ea typeface="Quattrocento Sans"/>
                <a:cs typeface="Quattrocento Sans"/>
                <a:sym typeface="Quattrocento Sans"/>
              </a:defRPr>
            </a:lvl3pPr>
            <a:lvl4pPr marL="1828800" lvl="3" indent="-342900" algn="l">
              <a:lnSpc>
                <a:spcPct val="90000"/>
              </a:lnSpc>
              <a:spcBef>
                <a:spcPts val="500"/>
              </a:spcBef>
              <a:spcAft>
                <a:spcPts val="0"/>
              </a:spcAft>
              <a:buClr>
                <a:schemeClr val="lt2"/>
              </a:buClr>
              <a:buSzPts val="1800"/>
              <a:buChar char="•"/>
              <a:defRPr>
                <a:latin typeface="Quattrocento Sans"/>
                <a:ea typeface="Quattrocento Sans"/>
                <a:cs typeface="Quattrocento Sans"/>
                <a:sym typeface="Quattrocento Sans"/>
              </a:defRPr>
            </a:lvl4pPr>
            <a:lvl5pPr marL="2286000" lvl="4" indent="-342900" algn="l">
              <a:lnSpc>
                <a:spcPct val="90000"/>
              </a:lnSpc>
              <a:spcBef>
                <a:spcPts val="500"/>
              </a:spcBef>
              <a:spcAft>
                <a:spcPts val="0"/>
              </a:spcAft>
              <a:buClr>
                <a:schemeClr val="lt2"/>
              </a:buClr>
              <a:buSzPts val="1800"/>
              <a:buChar char="•"/>
              <a:defRPr>
                <a:latin typeface="Quattrocento Sans"/>
                <a:ea typeface="Quattrocento Sans"/>
                <a:cs typeface="Quattrocento Sans"/>
                <a:sym typeface="Quattrocento Sans"/>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54" name="Google Shape;154;p27"/>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27"/>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27"/>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lt2"/>
                </a:solidFill>
                <a:latin typeface="Quattrocento Sans"/>
                <a:ea typeface="Quattrocento Sans"/>
                <a:cs typeface="Quattrocento Sans"/>
                <a:sym typeface="Quattrocento Sans"/>
              </a:defRPr>
            </a:lvl1pPr>
            <a:lvl2pPr marL="0" lvl="1" indent="0" algn="r">
              <a:spcBef>
                <a:spcPts val="0"/>
              </a:spcBef>
              <a:buNone/>
              <a:defRPr sz="1200" b="0" i="0" u="none" strike="noStrike" cap="none">
                <a:solidFill>
                  <a:schemeClr val="lt2"/>
                </a:solidFill>
                <a:latin typeface="Quattrocento Sans"/>
                <a:ea typeface="Quattrocento Sans"/>
                <a:cs typeface="Quattrocento Sans"/>
                <a:sym typeface="Quattrocento Sans"/>
              </a:defRPr>
            </a:lvl2pPr>
            <a:lvl3pPr marL="0" lvl="2" indent="0" algn="r">
              <a:spcBef>
                <a:spcPts val="0"/>
              </a:spcBef>
              <a:buNone/>
              <a:defRPr sz="1200" b="0" i="0" u="none" strike="noStrike" cap="none">
                <a:solidFill>
                  <a:schemeClr val="lt2"/>
                </a:solidFill>
                <a:latin typeface="Quattrocento Sans"/>
                <a:ea typeface="Quattrocento Sans"/>
                <a:cs typeface="Quattrocento Sans"/>
                <a:sym typeface="Quattrocento Sans"/>
              </a:defRPr>
            </a:lvl3pPr>
            <a:lvl4pPr marL="0" lvl="3" indent="0" algn="r">
              <a:spcBef>
                <a:spcPts val="0"/>
              </a:spcBef>
              <a:buNone/>
              <a:defRPr sz="1200" b="0" i="0" u="none" strike="noStrike" cap="none">
                <a:solidFill>
                  <a:schemeClr val="lt2"/>
                </a:solidFill>
                <a:latin typeface="Quattrocento Sans"/>
                <a:ea typeface="Quattrocento Sans"/>
                <a:cs typeface="Quattrocento Sans"/>
                <a:sym typeface="Quattrocento Sans"/>
              </a:defRPr>
            </a:lvl4pPr>
            <a:lvl5pPr marL="0" lvl="4" indent="0" algn="r">
              <a:spcBef>
                <a:spcPts val="0"/>
              </a:spcBef>
              <a:buNone/>
              <a:defRPr sz="1200" b="0" i="0" u="none" strike="noStrike" cap="none">
                <a:solidFill>
                  <a:schemeClr val="lt2"/>
                </a:solidFill>
                <a:latin typeface="Quattrocento Sans"/>
                <a:ea typeface="Quattrocento Sans"/>
                <a:cs typeface="Quattrocento Sans"/>
                <a:sym typeface="Quattrocento Sans"/>
              </a:defRPr>
            </a:lvl5pPr>
            <a:lvl6pPr marL="0" lvl="5" indent="0" algn="r">
              <a:spcBef>
                <a:spcPts val="0"/>
              </a:spcBef>
              <a:buNone/>
              <a:defRPr sz="1200" b="0" i="0" u="none" strike="noStrike" cap="none">
                <a:solidFill>
                  <a:schemeClr val="lt2"/>
                </a:solidFill>
                <a:latin typeface="Quattrocento Sans"/>
                <a:ea typeface="Quattrocento Sans"/>
                <a:cs typeface="Quattrocento Sans"/>
                <a:sym typeface="Quattrocento Sans"/>
              </a:defRPr>
            </a:lvl6pPr>
            <a:lvl7pPr marL="0" lvl="6" indent="0" algn="r">
              <a:spcBef>
                <a:spcPts val="0"/>
              </a:spcBef>
              <a:buNone/>
              <a:defRPr sz="1200" b="0" i="0" u="none" strike="noStrike" cap="none">
                <a:solidFill>
                  <a:schemeClr val="lt2"/>
                </a:solidFill>
                <a:latin typeface="Quattrocento Sans"/>
                <a:ea typeface="Quattrocento Sans"/>
                <a:cs typeface="Quattrocento Sans"/>
                <a:sym typeface="Quattrocento Sans"/>
              </a:defRPr>
            </a:lvl7pPr>
            <a:lvl8pPr marL="0" lvl="7" indent="0" algn="r">
              <a:spcBef>
                <a:spcPts val="0"/>
              </a:spcBef>
              <a:buNone/>
              <a:defRPr sz="1200" b="0" i="0" u="none" strike="noStrike" cap="none">
                <a:solidFill>
                  <a:schemeClr val="lt2"/>
                </a:solidFill>
                <a:latin typeface="Quattrocento Sans"/>
                <a:ea typeface="Quattrocento Sans"/>
                <a:cs typeface="Quattrocento Sans"/>
                <a:sym typeface="Quattrocento Sans"/>
              </a:defRPr>
            </a:lvl8pPr>
            <a:lvl9pPr marL="0" lvl="8" indent="0" algn="r">
              <a:spcBef>
                <a:spcPts val="0"/>
              </a:spcBef>
              <a:buNone/>
              <a:defRPr sz="1200" b="0" i="0" u="none" strike="noStrike" cap="none">
                <a:solidFill>
                  <a:schemeClr val="lt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57"/>
        <p:cNvGrpSpPr/>
        <p:nvPr/>
      </p:nvGrpSpPr>
      <p:grpSpPr>
        <a:xfrm>
          <a:off x="0" y="0"/>
          <a:ext cx="0" cy="0"/>
          <a:chOff x="0" y="0"/>
          <a:chExt cx="0" cy="0"/>
        </a:xfrm>
      </p:grpSpPr>
      <p:sp>
        <p:nvSpPr>
          <p:cNvPr id="158" name="Google Shape;158;p28"/>
          <p:cNvSpPr txBox="1">
            <a:spLocks noGrp="1"/>
          </p:cNvSpPr>
          <p:nvPr>
            <p:ph type="title"/>
          </p:nvPr>
        </p:nvSpPr>
        <p:spPr>
          <a:xfrm>
            <a:off x="839787"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2"/>
              </a:buClr>
              <a:buSzPts val="4400"/>
              <a:buFont typeface="Quattrocento Sans"/>
              <a:buNone/>
              <a:defRPr>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9" name="Google Shape;159;p28"/>
          <p:cNvSpPr txBox="1">
            <a:spLocks noGrp="1"/>
          </p:cNvSpPr>
          <p:nvPr>
            <p:ph type="body" idx="1"/>
          </p:nvPr>
        </p:nvSpPr>
        <p:spPr>
          <a:xfrm>
            <a:off x="839789"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2"/>
              </a:buClr>
              <a:buSzPts val="2400"/>
              <a:buNone/>
              <a:defRPr sz="2400" b="1">
                <a:latin typeface="Quattrocento Sans"/>
                <a:ea typeface="Quattrocento Sans"/>
                <a:cs typeface="Quattrocento Sans"/>
                <a:sym typeface="Quattrocento Sans"/>
              </a:defRPr>
            </a:lvl1pPr>
            <a:lvl2pPr marL="914400" lvl="1" indent="-228600" algn="l">
              <a:lnSpc>
                <a:spcPct val="90000"/>
              </a:lnSpc>
              <a:spcBef>
                <a:spcPts val="500"/>
              </a:spcBef>
              <a:spcAft>
                <a:spcPts val="0"/>
              </a:spcAft>
              <a:buClr>
                <a:schemeClr val="lt2"/>
              </a:buClr>
              <a:buSzPts val="2000"/>
              <a:buNone/>
              <a:defRPr sz="2000" b="1"/>
            </a:lvl2pPr>
            <a:lvl3pPr marL="1371600" lvl="2" indent="-228600" algn="l">
              <a:lnSpc>
                <a:spcPct val="90000"/>
              </a:lnSpc>
              <a:spcBef>
                <a:spcPts val="500"/>
              </a:spcBef>
              <a:spcAft>
                <a:spcPts val="0"/>
              </a:spcAft>
              <a:buClr>
                <a:schemeClr val="lt2"/>
              </a:buClr>
              <a:buSzPts val="1800"/>
              <a:buNone/>
              <a:defRPr sz="1800" b="1"/>
            </a:lvl3pPr>
            <a:lvl4pPr marL="1828800" lvl="3" indent="-228600" algn="l">
              <a:lnSpc>
                <a:spcPct val="90000"/>
              </a:lnSpc>
              <a:spcBef>
                <a:spcPts val="500"/>
              </a:spcBef>
              <a:spcAft>
                <a:spcPts val="0"/>
              </a:spcAft>
              <a:buClr>
                <a:schemeClr val="lt2"/>
              </a:buClr>
              <a:buSzPts val="1600"/>
              <a:buNone/>
              <a:defRPr sz="1600" b="1"/>
            </a:lvl4pPr>
            <a:lvl5pPr marL="2286000" lvl="4" indent="-228600" algn="l">
              <a:lnSpc>
                <a:spcPct val="90000"/>
              </a:lnSpc>
              <a:spcBef>
                <a:spcPts val="500"/>
              </a:spcBef>
              <a:spcAft>
                <a:spcPts val="0"/>
              </a:spcAft>
              <a:buClr>
                <a:schemeClr val="lt2"/>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60" name="Google Shape;160;p28"/>
          <p:cNvSpPr txBox="1">
            <a:spLocks noGrp="1"/>
          </p:cNvSpPr>
          <p:nvPr>
            <p:ph type="body" idx="2"/>
          </p:nvPr>
        </p:nvSpPr>
        <p:spPr>
          <a:xfrm>
            <a:off x="839789" y="2505075"/>
            <a:ext cx="5157787" cy="368458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lt2"/>
              </a:buClr>
              <a:buSzPts val="2800"/>
              <a:buChar char="•"/>
              <a:defRPr>
                <a:latin typeface="Quattrocento Sans"/>
                <a:ea typeface="Quattrocento Sans"/>
                <a:cs typeface="Quattrocento Sans"/>
                <a:sym typeface="Quattrocento Sans"/>
              </a:defRPr>
            </a:lvl1pPr>
            <a:lvl2pPr marL="914400" lvl="1" indent="-381000" algn="l">
              <a:lnSpc>
                <a:spcPct val="90000"/>
              </a:lnSpc>
              <a:spcBef>
                <a:spcPts val="500"/>
              </a:spcBef>
              <a:spcAft>
                <a:spcPts val="0"/>
              </a:spcAft>
              <a:buClr>
                <a:schemeClr val="lt2"/>
              </a:buClr>
              <a:buSzPts val="2400"/>
              <a:buChar char="•"/>
              <a:defRPr>
                <a:latin typeface="Quattrocento Sans"/>
                <a:ea typeface="Quattrocento Sans"/>
                <a:cs typeface="Quattrocento Sans"/>
                <a:sym typeface="Quattrocento Sans"/>
              </a:defRPr>
            </a:lvl2pPr>
            <a:lvl3pPr marL="1371600" lvl="2" indent="-355600" algn="l">
              <a:lnSpc>
                <a:spcPct val="90000"/>
              </a:lnSpc>
              <a:spcBef>
                <a:spcPts val="500"/>
              </a:spcBef>
              <a:spcAft>
                <a:spcPts val="0"/>
              </a:spcAft>
              <a:buClr>
                <a:schemeClr val="lt2"/>
              </a:buClr>
              <a:buSzPts val="2000"/>
              <a:buChar char="•"/>
              <a:defRPr>
                <a:latin typeface="Quattrocento Sans"/>
                <a:ea typeface="Quattrocento Sans"/>
                <a:cs typeface="Quattrocento Sans"/>
                <a:sym typeface="Quattrocento Sans"/>
              </a:defRPr>
            </a:lvl3pPr>
            <a:lvl4pPr marL="1828800" lvl="3" indent="-342900" algn="l">
              <a:lnSpc>
                <a:spcPct val="90000"/>
              </a:lnSpc>
              <a:spcBef>
                <a:spcPts val="500"/>
              </a:spcBef>
              <a:spcAft>
                <a:spcPts val="0"/>
              </a:spcAft>
              <a:buClr>
                <a:schemeClr val="lt2"/>
              </a:buClr>
              <a:buSzPts val="1800"/>
              <a:buChar char="•"/>
              <a:defRPr>
                <a:latin typeface="Quattrocento Sans"/>
                <a:ea typeface="Quattrocento Sans"/>
                <a:cs typeface="Quattrocento Sans"/>
                <a:sym typeface="Quattrocento Sans"/>
              </a:defRPr>
            </a:lvl4pPr>
            <a:lvl5pPr marL="2286000" lvl="4" indent="-342900" algn="l">
              <a:lnSpc>
                <a:spcPct val="90000"/>
              </a:lnSpc>
              <a:spcBef>
                <a:spcPts val="500"/>
              </a:spcBef>
              <a:spcAft>
                <a:spcPts val="0"/>
              </a:spcAft>
              <a:buClr>
                <a:schemeClr val="lt2"/>
              </a:buClr>
              <a:buSzPts val="1800"/>
              <a:buChar char="•"/>
              <a:defRPr>
                <a:latin typeface="Quattrocento Sans"/>
                <a:ea typeface="Quattrocento Sans"/>
                <a:cs typeface="Quattrocento Sans"/>
                <a:sym typeface="Quattrocento Sans"/>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61" name="Google Shape;161;p2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2"/>
              </a:buClr>
              <a:buSzPts val="2400"/>
              <a:buNone/>
              <a:defRPr sz="2400" b="1">
                <a:latin typeface="Quattrocento Sans"/>
                <a:ea typeface="Quattrocento Sans"/>
                <a:cs typeface="Quattrocento Sans"/>
                <a:sym typeface="Quattrocento Sans"/>
              </a:defRPr>
            </a:lvl1pPr>
            <a:lvl2pPr marL="914400" lvl="1" indent="-228600" algn="l">
              <a:lnSpc>
                <a:spcPct val="90000"/>
              </a:lnSpc>
              <a:spcBef>
                <a:spcPts val="500"/>
              </a:spcBef>
              <a:spcAft>
                <a:spcPts val="0"/>
              </a:spcAft>
              <a:buClr>
                <a:schemeClr val="lt2"/>
              </a:buClr>
              <a:buSzPts val="2000"/>
              <a:buNone/>
              <a:defRPr sz="2000" b="1"/>
            </a:lvl2pPr>
            <a:lvl3pPr marL="1371600" lvl="2" indent="-228600" algn="l">
              <a:lnSpc>
                <a:spcPct val="90000"/>
              </a:lnSpc>
              <a:spcBef>
                <a:spcPts val="500"/>
              </a:spcBef>
              <a:spcAft>
                <a:spcPts val="0"/>
              </a:spcAft>
              <a:buClr>
                <a:schemeClr val="lt2"/>
              </a:buClr>
              <a:buSzPts val="1800"/>
              <a:buNone/>
              <a:defRPr sz="1800" b="1"/>
            </a:lvl3pPr>
            <a:lvl4pPr marL="1828800" lvl="3" indent="-228600" algn="l">
              <a:lnSpc>
                <a:spcPct val="90000"/>
              </a:lnSpc>
              <a:spcBef>
                <a:spcPts val="500"/>
              </a:spcBef>
              <a:spcAft>
                <a:spcPts val="0"/>
              </a:spcAft>
              <a:buClr>
                <a:schemeClr val="lt2"/>
              </a:buClr>
              <a:buSzPts val="1600"/>
              <a:buNone/>
              <a:defRPr sz="1600" b="1"/>
            </a:lvl4pPr>
            <a:lvl5pPr marL="2286000" lvl="4" indent="-228600" algn="l">
              <a:lnSpc>
                <a:spcPct val="90000"/>
              </a:lnSpc>
              <a:spcBef>
                <a:spcPts val="500"/>
              </a:spcBef>
              <a:spcAft>
                <a:spcPts val="0"/>
              </a:spcAft>
              <a:buClr>
                <a:schemeClr val="lt2"/>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62" name="Google Shape;162;p2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lt2"/>
              </a:buClr>
              <a:buSzPts val="2800"/>
              <a:buChar char="•"/>
              <a:defRPr>
                <a:latin typeface="Quattrocento Sans"/>
                <a:ea typeface="Quattrocento Sans"/>
                <a:cs typeface="Quattrocento Sans"/>
                <a:sym typeface="Quattrocento Sans"/>
              </a:defRPr>
            </a:lvl1pPr>
            <a:lvl2pPr marL="914400" lvl="1" indent="-381000" algn="l">
              <a:lnSpc>
                <a:spcPct val="90000"/>
              </a:lnSpc>
              <a:spcBef>
                <a:spcPts val="500"/>
              </a:spcBef>
              <a:spcAft>
                <a:spcPts val="0"/>
              </a:spcAft>
              <a:buClr>
                <a:schemeClr val="lt2"/>
              </a:buClr>
              <a:buSzPts val="2400"/>
              <a:buChar char="•"/>
              <a:defRPr>
                <a:latin typeface="Quattrocento Sans"/>
                <a:ea typeface="Quattrocento Sans"/>
                <a:cs typeface="Quattrocento Sans"/>
                <a:sym typeface="Quattrocento Sans"/>
              </a:defRPr>
            </a:lvl2pPr>
            <a:lvl3pPr marL="1371600" lvl="2" indent="-355600" algn="l">
              <a:lnSpc>
                <a:spcPct val="90000"/>
              </a:lnSpc>
              <a:spcBef>
                <a:spcPts val="500"/>
              </a:spcBef>
              <a:spcAft>
                <a:spcPts val="0"/>
              </a:spcAft>
              <a:buClr>
                <a:schemeClr val="lt2"/>
              </a:buClr>
              <a:buSzPts val="2000"/>
              <a:buChar char="•"/>
              <a:defRPr>
                <a:latin typeface="Quattrocento Sans"/>
                <a:ea typeface="Quattrocento Sans"/>
                <a:cs typeface="Quattrocento Sans"/>
                <a:sym typeface="Quattrocento Sans"/>
              </a:defRPr>
            </a:lvl3pPr>
            <a:lvl4pPr marL="1828800" lvl="3" indent="-342900" algn="l">
              <a:lnSpc>
                <a:spcPct val="90000"/>
              </a:lnSpc>
              <a:spcBef>
                <a:spcPts val="500"/>
              </a:spcBef>
              <a:spcAft>
                <a:spcPts val="0"/>
              </a:spcAft>
              <a:buClr>
                <a:schemeClr val="lt2"/>
              </a:buClr>
              <a:buSzPts val="1800"/>
              <a:buChar char="•"/>
              <a:defRPr>
                <a:latin typeface="Quattrocento Sans"/>
                <a:ea typeface="Quattrocento Sans"/>
                <a:cs typeface="Quattrocento Sans"/>
                <a:sym typeface="Quattrocento Sans"/>
              </a:defRPr>
            </a:lvl4pPr>
            <a:lvl5pPr marL="2286000" lvl="4" indent="-342900" algn="l">
              <a:lnSpc>
                <a:spcPct val="90000"/>
              </a:lnSpc>
              <a:spcBef>
                <a:spcPts val="500"/>
              </a:spcBef>
              <a:spcAft>
                <a:spcPts val="0"/>
              </a:spcAft>
              <a:buClr>
                <a:schemeClr val="lt2"/>
              </a:buClr>
              <a:buSzPts val="1800"/>
              <a:buChar char="•"/>
              <a:defRPr>
                <a:latin typeface="Quattrocento Sans"/>
                <a:ea typeface="Quattrocento Sans"/>
                <a:cs typeface="Quattrocento Sans"/>
                <a:sym typeface="Quattrocento Sans"/>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63" name="Google Shape;163;p28"/>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p28"/>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5" name="Google Shape;165;p28"/>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lt2"/>
                </a:solidFill>
                <a:latin typeface="Quattrocento Sans"/>
                <a:ea typeface="Quattrocento Sans"/>
                <a:cs typeface="Quattrocento Sans"/>
                <a:sym typeface="Quattrocento Sans"/>
              </a:defRPr>
            </a:lvl1pPr>
            <a:lvl2pPr marL="0" lvl="1" indent="0" algn="r">
              <a:spcBef>
                <a:spcPts val="0"/>
              </a:spcBef>
              <a:buNone/>
              <a:defRPr sz="1200" b="0" i="0" u="none" strike="noStrike" cap="none">
                <a:solidFill>
                  <a:schemeClr val="lt2"/>
                </a:solidFill>
                <a:latin typeface="Quattrocento Sans"/>
                <a:ea typeface="Quattrocento Sans"/>
                <a:cs typeface="Quattrocento Sans"/>
                <a:sym typeface="Quattrocento Sans"/>
              </a:defRPr>
            </a:lvl2pPr>
            <a:lvl3pPr marL="0" lvl="2" indent="0" algn="r">
              <a:spcBef>
                <a:spcPts val="0"/>
              </a:spcBef>
              <a:buNone/>
              <a:defRPr sz="1200" b="0" i="0" u="none" strike="noStrike" cap="none">
                <a:solidFill>
                  <a:schemeClr val="lt2"/>
                </a:solidFill>
                <a:latin typeface="Quattrocento Sans"/>
                <a:ea typeface="Quattrocento Sans"/>
                <a:cs typeface="Quattrocento Sans"/>
                <a:sym typeface="Quattrocento Sans"/>
              </a:defRPr>
            </a:lvl3pPr>
            <a:lvl4pPr marL="0" lvl="3" indent="0" algn="r">
              <a:spcBef>
                <a:spcPts val="0"/>
              </a:spcBef>
              <a:buNone/>
              <a:defRPr sz="1200" b="0" i="0" u="none" strike="noStrike" cap="none">
                <a:solidFill>
                  <a:schemeClr val="lt2"/>
                </a:solidFill>
                <a:latin typeface="Quattrocento Sans"/>
                <a:ea typeface="Quattrocento Sans"/>
                <a:cs typeface="Quattrocento Sans"/>
                <a:sym typeface="Quattrocento Sans"/>
              </a:defRPr>
            </a:lvl4pPr>
            <a:lvl5pPr marL="0" lvl="4" indent="0" algn="r">
              <a:spcBef>
                <a:spcPts val="0"/>
              </a:spcBef>
              <a:buNone/>
              <a:defRPr sz="1200" b="0" i="0" u="none" strike="noStrike" cap="none">
                <a:solidFill>
                  <a:schemeClr val="lt2"/>
                </a:solidFill>
                <a:latin typeface="Quattrocento Sans"/>
                <a:ea typeface="Quattrocento Sans"/>
                <a:cs typeface="Quattrocento Sans"/>
                <a:sym typeface="Quattrocento Sans"/>
              </a:defRPr>
            </a:lvl5pPr>
            <a:lvl6pPr marL="0" lvl="5" indent="0" algn="r">
              <a:spcBef>
                <a:spcPts val="0"/>
              </a:spcBef>
              <a:buNone/>
              <a:defRPr sz="1200" b="0" i="0" u="none" strike="noStrike" cap="none">
                <a:solidFill>
                  <a:schemeClr val="lt2"/>
                </a:solidFill>
                <a:latin typeface="Quattrocento Sans"/>
                <a:ea typeface="Quattrocento Sans"/>
                <a:cs typeface="Quattrocento Sans"/>
                <a:sym typeface="Quattrocento Sans"/>
              </a:defRPr>
            </a:lvl6pPr>
            <a:lvl7pPr marL="0" lvl="6" indent="0" algn="r">
              <a:spcBef>
                <a:spcPts val="0"/>
              </a:spcBef>
              <a:buNone/>
              <a:defRPr sz="1200" b="0" i="0" u="none" strike="noStrike" cap="none">
                <a:solidFill>
                  <a:schemeClr val="lt2"/>
                </a:solidFill>
                <a:latin typeface="Quattrocento Sans"/>
                <a:ea typeface="Quattrocento Sans"/>
                <a:cs typeface="Quattrocento Sans"/>
                <a:sym typeface="Quattrocento Sans"/>
              </a:defRPr>
            </a:lvl7pPr>
            <a:lvl8pPr marL="0" lvl="7" indent="0" algn="r">
              <a:spcBef>
                <a:spcPts val="0"/>
              </a:spcBef>
              <a:buNone/>
              <a:defRPr sz="1200" b="0" i="0" u="none" strike="noStrike" cap="none">
                <a:solidFill>
                  <a:schemeClr val="lt2"/>
                </a:solidFill>
                <a:latin typeface="Quattrocento Sans"/>
                <a:ea typeface="Quattrocento Sans"/>
                <a:cs typeface="Quattrocento Sans"/>
                <a:sym typeface="Quattrocento Sans"/>
              </a:defRPr>
            </a:lvl8pPr>
            <a:lvl9pPr marL="0" lvl="8" indent="0" algn="r">
              <a:spcBef>
                <a:spcPts val="0"/>
              </a:spcBef>
              <a:buNone/>
              <a:defRPr sz="1200" b="0" i="0" u="none" strike="noStrike" cap="none">
                <a:solidFill>
                  <a:schemeClr val="lt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de Sample">
  <p:cSld name="Code Sample">
    <p:spTree>
      <p:nvGrpSpPr>
        <p:cNvPr id="1" name="Shape 166"/>
        <p:cNvGrpSpPr/>
        <p:nvPr/>
      </p:nvGrpSpPr>
      <p:grpSpPr>
        <a:xfrm>
          <a:off x="0" y="0"/>
          <a:ext cx="0" cy="0"/>
          <a:chOff x="0" y="0"/>
          <a:chExt cx="0" cy="0"/>
        </a:xfrm>
      </p:grpSpPr>
      <p:sp>
        <p:nvSpPr>
          <p:cNvPr id="167" name="Google Shape;167;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2"/>
              </a:buClr>
              <a:buSzPts val="4400"/>
              <a:buFont typeface="Quattrocento Sans"/>
              <a:buNone/>
              <a:defRPr>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8" name="Google Shape;168;p2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2"/>
              </a:buClr>
              <a:buSzPts val="2800"/>
              <a:buNone/>
              <a:defRPr>
                <a:latin typeface="Quattrocento Sans"/>
                <a:ea typeface="Quattrocento Sans"/>
                <a:cs typeface="Quattrocento Sans"/>
                <a:sym typeface="Quattrocento Sans"/>
              </a:defRPr>
            </a:lvl1pPr>
            <a:lvl2pPr marL="914400" lvl="1" indent="-228600" algn="l">
              <a:lnSpc>
                <a:spcPct val="90000"/>
              </a:lnSpc>
              <a:spcBef>
                <a:spcPts val="500"/>
              </a:spcBef>
              <a:spcAft>
                <a:spcPts val="0"/>
              </a:spcAft>
              <a:buClr>
                <a:schemeClr val="lt2"/>
              </a:buClr>
              <a:buSzPts val="2400"/>
              <a:buNone/>
              <a:defRPr>
                <a:latin typeface="Consolas"/>
                <a:ea typeface="Consolas"/>
                <a:cs typeface="Consolas"/>
                <a:sym typeface="Consolas"/>
              </a:defRPr>
            </a:lvl2pPr>
            <a:lvl3pPr marL="1371600" lvl="2" indent="-228600" algn="l">
              <a:lnSpc>
                <a:spcPct val="90000"/>
              </a:lnSpc>
              <a:spcBef>
                <a:spcPts val="500"/>
              </a:spcBef>
              <a:spcAft>
                <a:spcPts val="0"/>
              </a:spcAft>
              <a:buClr>
                <a:schemeClr val="lt2"/>
              </a:buClr>
              <a:buSzPts val="2000"/>
              <a:buNone/>
              <a:defRPr>
                <a:latin typeface="Consolas"/>
                <a:ea typeface="Consolas"/>
                <a:cs typeface="Consolas"/>
                <a:sym typeface="Consolas"/>
              </a:defRPr>
            </a:lvl3pPr>
            <a:lvl4pPr marL="1828800" lvl="3" indent="-228600" algn="l">
              <a:lnSpc>
                <a:spcPct val="90000"/>
              </a:lnSpc>
              <a:spcBef>
                <a:spcPts val="500"/>
              </a:spcBef>
              <a:spcAft>
                <a:spcPts val="0"/>
              </a:spcAft>
              <a:buClr>
                <a:schemeClr val="lt2"/>
              </a:buClr>
              <a:buSzPts val="1800"/>
              <a:buNone/>
              <a:defRPr>
                <a:latin typeface="Consolas"/>
                <a:ea typeface="Consolas"/>
                <a:cs typeface="Consolas"/>
                <a:sym typeface="Consolas"/>
              </a:defRPr>
            </a:lvl4pPr>
            <a:lvl5pPr marL="2286000" lvl="4" indent="-228600" algn="l">
              <a:lnSpc>
                <a:spcPct val="90000"/>
              </a:lnSpc>
              <a:spcBef>
                <a:spcPts val="500"/>
              </a:spcBef>
              <a:spcAft>
                <a:spcPts val="0"/>
              </a:spcAft>
              <a:buClr>
                <a:schemeClr val="lt2"/>
              </a:buClr>
              <a:buSzPts val="1800"/>
              <a:buNone/>
              <a:defRPr>
                <a:latin typeface="Consolas"/>
                <a:ea typeface="Consolas"/>
                <a:cs typeface="Consolas"/>
                <a:sym typeface="Consolas"/>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69" name="Google Shape;169;p29"/>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0" name="Google Shape;170;p29"/>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1" name="Google Shape;171;p29"/>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lt2"/>
                </a:solidFill>
                <a:latin typeface="Quattrocento Sans"/>
                <a:ea typeface="Quattrocento Sans"/>
                <a:cs typeface="Quattrocento Sans"/>
                <a:sym typeface="Quattrocento Sans"/>
              </a:defRPr>
            </a:lvl1pPr>
            <a:lvl2pPr marL="0" lvl="1" indent="0" algn="r">
              <a:spcBef>
                <a:spcPts val="0"/>
              </a:spcBef>
              <a:buNone/>
              <a:defRPr sz="1200" b="0" i="0" u="none" strike="noStrike" cap="none">
                <a:solidFill>
                  <a:schemeClr val="lt2"/>
                </a:solidFill>
                <a:latin typeface="Quattrocento Sans"/>
                <a:ea typeface="Quattrocento Sans"/>
                <a:cs typeface="Quattrocento Sans"/>
                <a:sym typeface="Quattrocento Sans"/>
              </a:defRPr>
            </a:lvl2pPr>
            <a:lvl3pPr marL="0" lvl="2" indent="0" algn="r">
              <a:spcBef>
                <a:spcPts val="0"/>
              </a:spcBef>
              <a:buNone/>
              <a:defRPr sz="1200" b="0" i="0" u="none" strike="noStrike" cap="none">
                <a:solidFill>
                  <a:schemeClr val="lt2"/>
                </a:solidFill>
                <a:latin typeface="Quattrocento Sans"/>
                <a:ea typeface="Quattrocento Sans"/>
                <a:cs typeface="Quattrocento Sans"/>
                <a:sym typeface="Quattrocento Sans"/>
              </a:defRPr>
            </a:lvl3pPr>
            <a:lvl4pPr marL="0" lvl="3" indent="0" algn="r">
              <a:spcBef>
                <a:spcPts val="0"/>
              </a:spcBef>
              <a:buNone/>
              <a:defRPr sz="1200" b="0" i="0" u="none" strike="noStrike" cap="none">
                <a:solidFill>
                  <a:schemeClr val="lt2"/>
                </a:solidFill>
                <a:latin typeface="Quattrocento Sans"/>
                <a:ea typeface="Quattrocento Sans"/>
                <a:cs typeface="Quattrocento Sans"/>
                <a:sym typeface="Quattrocento Sans"/>
              </a:defRPr>
            </a:lvl4pPr>
            <a:lvl5pPr marL="0" lvl="4" indent="0" algn="r">
              <a:spcBef>
                <a:spcPts val="0"/>
              </a:spcBef>
              <a:buNone/>
              <a:defRPr sz="1200" b="0" i="0" u="none" strike="noStrike" cap="none">
                <a:solidFill>
                  <a:schemeClr val="lt2"/>
                </a:solidFill>
                <a:latin typeface="Quattrocento Sans"/>
                <a:ea typeface="Quattrocento Sans"/>
                <a:cs typeface="Quattrocento Sans"/>
                <a:sym typeface="Quattrocento Sans"/>
              </a:defRPr>
            </a:lvl5pPr>
            <a:lvl6pPr marL="0" lvl="5" indent="0" algn="r">
              <a:spcBef>
                <a:spcPts val="0"/>
              </a:spcBef>
              <a:buNone/>
              <a:defRPr sz="1200" b="0" i="0" u="none" strike="noStrike" cap="none">
                <a:solidFill>
                  <a:schemeClr val="lt2"/>
                </a:solidFill>
                <a:latin typeface="Quattrocento Sans"/>
                <a:ea typeface="Quattrocento Sans"/>
                <a:cs typeface="Quattrocento Sans"/>
                <a:sym typeface="Quattrocento Sans"/>
              </a:defRPr>
            </a:lvl6pPr>
            <a:lvl7pPr marL="0" lvl="6" indent="0" algn="r">
              <a:spcBef>
                <a:spcPts val="0"/>
              </a:spcBef>
              <a:buNone/>
              <a:defRPr sz="1200" b="0" i="0" u="none" strike="noStrike" cap="none">
                <a:solidFill>
                  <a:schemeClr val="lt2"/>
                </a:solidFill>
                <a:latin typeface="Quattrocento Sans"/>
                <a:ea typeface="Quattrocento Sans"/>
                <a:cs typeface="Quattrocento Sans"/>
                <a:sym typeface="Quattrocento Sans"/>
              </a:defRPr>
            </a:lvl7pPr>
            <a:lvl8pPr marL="0" lvl="7" indent="0" algn="r">
              <a:spcBef>
                <a:spcPts val="0"/>
              </a:spcBef>
              <a:buNone/>
              <a:defRPr sz="1200" b="0" i="0" u="none" strike="noStrike" cap="none">
                <a:solidFill>
                  <a:schemeClr val="lt2"/>
                </a:solidFill>
                <a:latin typeface="Quattrocento Sans"/>
                <a:ea typeface="Quattrocento Sans"/>
                <a:cs typeface="Quattrocento Sans"/>
                <a:sym typeface="Quattrocento Sans"/>
              </a:defRPr>
            </a:lvl8pPr>
            <a:lvl9pPr marL="0" lvl="8" indent="0" algn="r">
              <a:spcBef>
                <a:spcPts val="0"/>
              </a:spcBef>
              <a:buNone/>
              <a:defRPr sz="1200" b="0" i="0" u="none" strike="noStrike" cap="none">
                <a:solidFill>
                  <a:schemeClr val="lt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hart">
  <p:cSld name="Chart">
    <p:spTree>
      <p:nvGrpSpPr>
        <p:cNvPr id="1" name="Shape 172"/>
        <p:cNvGrpSpPr/>
        <p:nvPr/>
      </p:nvGrpSpPr>
      <p:grpSpPr>
        <a:xfrm>
          <a:off x="0" y="0"/>
          <a:ext cx="0" cy="0"/>
          <a:chOff x="0" y="0"/>
          <a:chExt cx="0" cy="0"/>
        </a:xfrm>
      </p:grpSpPr>
      <p:sp>
        <p:nvSpPr>
          <p:cNvPr id="173" name="Google Shape;173;p30"/>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4" name="Google Shape;174;p30"/>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5" name="Google Shape;175;p30"/>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lt2"/>
                </a:solidFill>
                <a:latin typeface="Quattrocento Sans"/>
                <a:ea typeface="Quattrocento Sans"/>
                <a:cs typeface="Quattrocento Sans"/>
                <a:sym typeface="Quattrocento Sans"/>
              </a:defRPr>
            </a:lvl1pPr>
            <a:lvl2pPr marL="0" lvl="1" indent="0" algn="r">
              <a:spcBef>
                <a:spcPts val="0"/>
              </a:spcBef>
              <a:buNone/>
              <a:defRPr sz="1200" b="0" i="0" u="none" strike="noStrike" cap="none">
                <a:solidFill>
                  <a:schemeClr val="lt2"/>
                </a:solidFill>
                <a:latin typeface="Quattrocento Sans"/>
                <a:ea typeface="Quattrocento Sans"/>
                <a:cs typeface="Quattrocento Sans"/>
                <a:sym typeface="Quattrocento Sans"/>
              </a:defRPr>
            </a:lvl2pPr>
            <a:lvl3pPr marL="0" lvl="2" indent="0" algn="r">
              <a:spcBef>
                <a:spcPts val="0"/>
              </a:spcBef>
              <a:buNone/>
              <a:defRPr sz="1200" b="0" i="0" u="none" strike="noStrike" cap="none">
                <a:solidFill>
                  <a:schemeClr val="lt2"/>
                </a:solidFill>
                <a:latin typeface="Quattrocento Sans"/>
                <a:ea typeface="Quattrocento Sans"/>
                <a:cs typeface="Quattrocento Sans"/>
                <a:sym typeface="Quattrocento Sans"/>
              </a:defRPr>
            </a:lvl3pPr>
            <a:lvl4pPr marL="0" lvl="3" indent="0" algn="r">
              <a:spcBef>
                <a:spcPts val="0"/>
              </a:spcBef>
              <a:buNone/>
              <a:defRPr sz="1200" b="0" i="0" u="none" strike="noStrike" cap="none">
                <a:solidFill>
                  <a:schemeClr val="lt2"/>
                </a:solidFill>
                <a:latin typeface="Quattrocento Sans"/>
                <a:ea typeface="Quattrocento Sans"/>
                <a:cs typeface="Quattrocento Sans"/>
                <a:sym typeface="Quattrocento Sans"/>
              </a:defRPr>
            </a:lvl4pPr>
            <a:lvl5pPr marL="0" lvl="4" indent="0" algn="r">
              <a:spcBef>
                <a:spcPts val="0"/>
              </a:spcBef>
              <a:buNone/>
              <a:defRPr sz="1200" b="0" i="0" u="none" strike="noStrike" cap="none">
                <a:solidFill>
                  <a:schemeClr val="lt2"/>
                </a:solidFill>
                <a:latin typeface="Quattrocento Sans"/>
                <a:ea typeface="Quattrocento Sans"/>
                <a:cs typeface="Quattrocento Sans"/>
                <a:sym typeface="Quattrocento Sans"/>
              </a:defRPr>
            </a:lvl5pPr>
            <a:lvl6pPr marL="0" lvl="5" indent="0" algn="r">
              <a:spcBef>
                <a:spcPts val="0"/>
              </a:spcBef>
              <a:buNone/>
              <a:defRPr sz="1200" b="0" i="0" u="none" strike="noStrike" cap="none">
                <a:solidFill>
                  <a:schemeClr val="lt2"/>
                </a:solidFill>
                <a:latin typeface="Quattrocento Sans"/>
                <a:ea typeface="Quattrocento Sans"/>
                <a:cs typeface="Quattrocento Sans"/>
                <a:sym typeface="Quattrocento Sans"/>
              </a:defRPr>
            </a:lvl6pPr>
            <a:lvl7pPr marL="0" lvl="6" indent="0" algn="r">
              <a:spcBef>
                <a:spcPts val="0"/>
              </a:spcBef>
              <a:buNone/>
              <a:defRPr sz="1200" b="0" i="0" u="none" strike="noStrike" cap="none">
                <a:solidFill>
                  <a:schemeClr val="lt2"/>
                </a:solidFill>
                <a:latin typeface="Quattrocento Sans"/>
                <a:ea typeface="Quattrocento Sans"/>
                <a:cs typeface="Quattrocento Sans"/>
                <a:sym typeface="Quattrocento Sans"/>
              </a:defRPr>
            </a:lvl7pPr>
            <a:lvl8pPr marL="0" lvl="7" indent="0" algn="r">
              <a:spcBef>
                <a:spcPts val="0"/>
              </a:spcBef>
              <a:buNone/>
              <a:defRPr sz="1200" b="0" i="0" u="none" strike="noStrike" cap="none">
                <a:solidFill>
                  <a:schemeClr val="lt2"/>
                </a:solidFill>
                <a:latin typeface="Quattrocento Sans"/>
                <a:ea typeface="Quattrocento Sans"/>
                <a:cs typeface="Quattrocento Sans"/>
                <a:sym typeface="Quattrocento Sans"/>
              </a:defRPr>
            </a:lvl8pPr>
            <a:lvl9pPr marL="0" lvl="8" indent="0" algn="r">
              <a:spcBef>
                <a:spcPts val="0"/>
              </a:spcBef>
              <a:buNone/>
              <a:defRPr sz="1200" b="0" i="0" u="none" strike="noStrike" cap="none">
                <a:solidFill>
                  <a:schemeClr val="lt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graphicFrame>
        <p:nvGraphicFramePr>
          <p:cNvPr id="176" name="Google Shape;176;p30"/>
          <p:cNvGraphicFramePr/>
          <p:nvPr/>
        </p:nvGraphicFramePr>
        <p:xfrm>
          <a:off x="2032001" y="719667"/>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rogress">
  <p:cSld name="Progress">
    <p:spTree>
      <p:nvGrpSpPr>
        <p:cNvPr id="1" name="Shape 177"/>
        <p:cNvGrpSpPr/>
        <p:nvPr/>
      </p:nvGrpSpPr>
      <p:grpSpPr>
        <a:xfrm>
          <a:off x="0" y="0"/>
          <a:ext cx="0" cy="0"/>
          <a:chOff x="0" y="0"/>
          <a:chExt cx="0" cy="0"/>
        </a:xfrm>
      </p:grpSpPr>
      <p:sp>
        <p:nvSpPr>
          <p:cNvPr id="178" name="Google Shape;178;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2"/>
              </a:buClr>
              <a:buSzPts val="4400"/>
              <a:buFont typeface="Quattrocento Sans"/>
              <a:buNone/>
              <a:defRPr>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9" name="Google Shape;179;p31"/>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0" name="Google Shape;180;p31"/>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1" name="Google Shape;181;p31"/>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lt2"/>
                </a:solidFill>
                <a:latin typeface="Quattrocento Sans"/>
                <a:ea typeface="Quattrocento Sans"/>
                <a:cs typeface="Quattrocento Sans"/>
                <a:sym typeface="Quattrocento Sans"/>
              </a:defRPr>
            </a:lvl1pPr>
            <a:lvl2pPr marL="0" lvl="1" indent="0" algn="r">
              <a:spcBef>
                <a:spcPts val="0"/>
              </a:spcBef>
              <a:buNone/>
              <a:defRPr sz="1200" b="0" i="0" u="none" strike="noStrike" cap="none">
                <a:solidFill>
                  <a:schemeClr val="lt2"/>
                </a:solidFill>
                <a:latin typeface="Quattrocento Sans"/>
                <a:ea typeface="Quattrocento Sans"/>
                <a:cs typeface="Quattrocento Sans"/>
                <a:sym typeface="Quattrocento Sans"/>
              </a:defRPr>
            </a:lvl2pPr>
            <a:lvl3pPr marL="0" lvl="2" indent="0" algn="r">
              <a:spcBef>
                <a:spcPts val="0"/>
              </a:spcBef>
              <a:buNone/>
              <a:defRPr sz="1200" b="0" i="0" u="none" strike="noStrike" cap="none">
                <a:solidFill>
                  <a:schemeClr val="lt2"/>
                </a:solidFill>
                <a:latin typeface="Quattrocento Sans"/>
                <a:ea typeface="Quattrocento Sans"/>
                <a:cs typeface="Quattrocento Sans"/>
                <a:sym typeface="Quattrocento Sans"/>
              </a:defRPr>
            </a:lvl3pPr>
            <a:lvl4pPr marL="0" lvl="3" indent="0" algn="r">
              <a:spcBef>
                <a:spcPts val="0"/>
              </a:spcBef>
              <a:buNone/>
              <a:defRPr sz="1200" b="0" i="0" u="none" strike="noStrike" cap="none">
                <a:solidFill>
                  <a:schemeClr val="lt2"/>
                </a:solidFill>
                <a:latin typeface="Quattrocento Sans"/>
                <a:ea typeface="Quattrocento Sans"/>
                <a:cs typeface="Quattrocento Sans"/>
                <a:sym typeface="Quattrocento Sans"/>
              </a:defRPr>
            </a:lvl4pPr>
            <a:lvl5pPr marL="0" lvl="4" indent="0" algn="r">
              <a:spcBef>
                <a:spcPts val="0"/>
              </a:spcBef>
              <a:buNone/>
              <a:defRPr sz="1200" b="0" i="0" u="none" strike="noStrike" cap="none">
                <a:solidFill>
                  <a:schemeClr val="lt2"/>
                </a:solidFill>
                <a:latin typeface="Quattrocento Sans"/>
                <a:ea typeface="Quattrocento Sans"/>
                <a:cs typeface="Quattrocento Sans"/>
                <a:sym typeface="Quattrocento Sans"/>
              </a:defRPr>
            </a:lvl5pPr>
            <a:lvl6pPr marL="0" lvl="5" indent="0" algn="r">
              <a:spcBef>
                <a:spcPts val="0"/>
              </a:spcBef>
              <a:buNone/>
              <a:defRPr sz="1200" b="0" i="0" u="none" strike="noStrike" cap="none">
                <a:solidFill>
                  <a:schemeClr val="lt2"/>
                </a:solidFill>
                <a:latin typeface="Quattrocento Sans"/>
                <a:ea typeface="Quattrocento Sans"/>
                <a:cs typeface="Quattrocento Sans"/>
                <a:sym typeface="Quattrocento Sans"/>
              </a:defRPr>
            </a:lvl6pPr>
            <a:lvl7pPr marL="0" lvl="6" indent="0" algn="r">
              <a:spcBef>
                <a:spcPts val="0"/>
              </a:spcBef>
              <a:buNone/>
              <a:defRPr sz="1200" b="0" i="0" u="none" strike="noStrike" cap="none">
                <a:solidFill>
                  <a:schemeClr val="lt2"/>
                </a:solidFill>
                <a:latin typeface="Quattrocento Sans"/>
                <a:ea typeface="Quattrocento Sans"/>
                <a:cs typeface="Quattrocento Sans"/>
                <a:sym typeface="Quattrocento Sans"/>
              </a:defRPr>
            </a:lvl7pPr>
            <a:lvl8pPr marL="0" lvl="7" indent="0" algn="r">
              <a:spcBef>
                <a:spcPts val="0"/>
              </a:spcBef>
              <a:buNone/>
              <a:defRPr sz="1200" b="0" i="0" u="none" strike="noStrike" cap="none">
                <a:solidFill>
                  <a:schemeClr val="lt2"/>
                </a:solidFill>
                <a:latin typeface="Quattrocento Sans"/>
                <a:ea typeface="Quattrocento Sans"/>
                <a:cs typeface="Quattrocento Sans"/>
                <a:sym typeface="Quattrocento Sans"/>
              </a:defRPr>
            </a:lvl8pPr>
            <a:lvl9pPr marL="0" lvl="8" indent="0" algn="r">
              <a:spcBef>
                <a:spcPts val="0"/>
              </a:spcBef>
              <a:buNone/>
              <a:defRPr sz="1200" b="0" i="0" u="none" strike="noStrike" cap="none">
                <a:solidFill>
                  <a:schemeClr val="lt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2"/>
        <p:cNvGrpSpPr/>
        <p:nvPr/>
      </p:nvGrpSpPr>
      <p:grpSpPr>
        <a:xfrm>
          <a:off x="0" y="0"/>
          <a:ext cx="0" cy="0"/>
          <a:chOff x="0" y="0"/>
          <a:chExt cx="0" cy="0"/>
        </a:xfrm>
      </p:grpSpPr>
      <p:sp>
        <p:nvSpPr>
          <p:cNvPr id="183" name="Google Shape;183;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2"/>
              </a:buClr>
              <a:buSzPts val="4400"/>
              <a:buFont typeface="Quattrocento Sans"/>
              <a:buNone/>
              <a:defRPr>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4" name="Google Shape;184;p32"/>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5" name="Google Shape;185;p32"/>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6" name="Google Shape;186;p32"/>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lt2"/>
                </a:solidFill>
                <a:latin typeface="Quattrocento Sans"/>
                <a:ea typeface="Quattrocento Sans"/>
                <a:cs typeface="Quattrocento Sans"/>
                <a:sym typeface="Quattrocento Sans"/>
              </a:defRPr>
            </a:lvl1pPr>
            <a:lvl2pPr marL="0" lvl="1" indent="0" algn="r">
              <a:spcBef>
                <a:spcPts val="0"/>
              </a:spcBef>
              <a:buNone/>
              <a:defRPr sz="1200" b="0" i="0" u="none" strike="noStrike" cap="none">
                <a:solidFill>
                  <a:schemeClr val="lt2"/>
                </a:solidFill>
                <a:latin typeface="Quattrocento Sans"/>
                <a:ea typeface="Quattrocento Sans"/>
                <a:cs typeface="Quattrocento Sans"/>
                <a:sym typeface="Quattrocento Sans"/>
              </a:defRPr>
            </a:lvl2pPr>
            <a:lvl3pPr marL="0" lvl="2" indent="0" algn="r">
              <a:spcBef>
                <a:spcPts val="0"/>
              </a:spcBef>
              <a:buNone/>
              <a:defRPr sz="1200" b="0" i="0" u="none" strike="noStrike" cap="none">
                <a:solidFill>
                  <a:schemeClr val="lt2"/>
                </a:solidFill>
                <a:latin typeface="Quattrocento Sans"/>
                <a:ea typeface="Quattrocento Sans"/>
                <a:cs typeface="Quattrocento Sans"/>
                <a:sym typeface="Quattrocento Sans"/>
              </a:defRPr>
            </a:lvl3pPr>
            <a:lvl4pPr marL="0" lvl="3" indent="0" algn="r">
              <a:spcBef>
                <a:spcPts val="0"/>
              </a:spcBef>
              <a:buNone/>
              <a:defRPr sz="1200" b="0" i="0" u="none" strike="noStrike" cap="none">
                <a:solidFill>
                  <a:schemeClr val="lt2"/>
                </a:solidFill>
                <a:latin typeface="Quattrocento Sans"/>
                <a:ea typeface="Quattrocento Sans"/>
                <a:cs typeface="Quattrocento Sans"/>
                <a:sym typeface="Quattrocento Sans"/>
              </a:defRPr>
            </a:lvl4pPr>
            <a:lvl5pPr marL="0" lvl="4" indent="0" algn="r">
              <a:spcBef>
                <a:spcPts val="0"/>
              </a:spcBef>
              <a:buNone/>
              <a:defRPr sz="1200" b="0" i="0" u="none" strike="noStrike" cap="none">
                <a:solidFill>
                  <a:schemeClr val="lt2"/>
                </a:solidFill>
                <a:latin typeface="Quattrocento Sans"/>
                <a:ea typeface="Quattrocento Sans"/>
                <a:cs typeface="Quattrocento Sans"/>
                <a:sym typeface="Quattrocento Sans"/>
              </a:defRPr>
            </a:lvl5pPr>
            <a:lvl6pPr marL="0" lvl="5" indent="0" algn="r">
              <a:spcBef>
                <a:spcPts val="0"/>
              </a:spcBef>
              <a:buNone/>
              <a:defRPr sz="1200" b="0" i="0" u="none" strike="noStrike" cap="none">
                <a:solidFill>
                  <a:schemeClr val="lt2"/>
                </a:solidFill>
                <a:latin typeface="Quattrocento Sans"/>
                <a:ea typeface="Quattrocento Sans"/>
                <a:cs typeface="Quattrocento Sans"/>
                <a:sym typeface="Quattrocento Sans"/>
              </a:defRPr>
            </a:lvl6pPr>
            <a:lvl7pPr marL="0" lvl="6" indent="0" algn="r">
              <a:spcBef>
                <a:spcPts val="0"/>
              </a:spcBef>
              <a:buNone/>
              <a:defRPr sz="1200" b="0" i="0" u="none" strike="noStrike" cap="none">
                <a:solidFill>
                  <a:schemeClr val="lt2"/>
                </a:solidFill>
                <a:latin typeface="Quattrocento Sans"/>
                <a:ea typeface="Quattrocento Sans"/>
                <a:cs typeface="Quattrocento Sans"/>
                <a:sym typeface="Quattrocento Sans"/>
              </a:defRPr>
            </a:lvl7pPr>
            <a:lvl8pPr marL="0" lvl="7" indent="0" algn="r">
              <a:spcBef>
                <a:spcPts val="0"/>
              </a:spcBef>
              <a:buNone/>
              <a:defRPr sz="1200" b="0" i="0" u="none" strike="noStrike" cap="none">
                <a:solidFill>
                  <a:schemeClr val="lt2"/>
                </a:solidFill>
                <a:latin typeface="Quattrocento Sans"/>
                <a:ea typeface="Quattrocento Sans"/>
                <a:cs typeface="Quattrocento Sans"/>
                <a:sym typeface="Quattrocento Sans"/>
              </a:defRPr>
            </a:lvl8pPr>
            <a:lvl9pPr marL="0" lvl="8" indent="0" algn="r">
              <a:spcBef>
                <a:spcPts val="0"/>
              </a:spcBef>
              <a:buNone/>
              <a:defRPr sz="1200" b="0" i="0" u="none" strike="noStrike" cap="none">
                <a:solidFill>
                  <a:schemeClr val="lt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Announcement">
  <p:cSld name="Announcement">
    <p:spTree>
      <p:nvGrpSpPr>
        <p:cNvPr id="1" name="Shape 187"/>
        <p:cNvGrpSpPr/>
        <p:nvPr/>
      </p:nvGrpSpPr>
      <p:grpSpPr>
        <a:xfrm>
          <a:off x="0" y="0"/>
          <a:ext cx="0" cy="0"/>
          <a:chOff x="0" y="0"/>
          <a:chExt cx="0" cy="0"/>
        </a:xfrm>
      </p:grpSpPr>
      <p:pic>
        <p:nvPicPr>
          <p:cNvPr id="188" name="Google Shape;188;p33"/>
          <p:cNvPicPr preferRelativeResize="0"/>
          <p:nvPr/>
        </p:nvPicPr>
        <p:blipFill rotWithShape="1">
          <a:blip r:embed="rId2">
            <a:alphaModFix/>
          </a:blip>
          <a:srcRect/>
          <a:stretch/>
        </p:blipFill>
        <p:spPr>
          <a:xfrm>
            <a:off x="0" y="0"/>
            <a:ext cx="12192000" cy="7106479"/>
          </a:xfrm>
          <a:prstGeom prst="rect">
            <a:avLst/>
          </a:prstGeom>
          <a:noFill/>
          <a:ln>
            <a:noFill/>
          </a:ln>
        </p:spPr>
      </p:pic>
      <p:sp>
        <p:nvSpPr>
          <p:cNvPr id="189" name="Google Shape;189;p33"/>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0" name="Google Shape;190;p33"/>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1" name="Google Shape;191;p33"/>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lt2"/>
                </a:solidFill>
                <a:latin typeface="Quattrocento Sans"/>
                <a:ea typeface="Quattrocento Sans"/>
                <a:cs typeface="Quattrocento Sans"/>
                <a:sym typeface="Quattrocento Sans"/>
              </a:defRPr>
            </a:lvl1pPr>
            <a:lvl2pPr marL="0" lvl="1" indent="0" algn="r">
              <a:spcBef>
                <a:spcPts val="0"/>
              </a:spcBef>
              <a:buNone/>
              <a:defRPr sz="1200" b="0" i="0" u="none" strike="noStrike" cap="none">
                <a:solidFill>
                  <a:schemeClr val="lt2"/>
                </a:solidFill>
                <a:latin typeface="Quattrocento Sans"/>
                <a:ea typeface="Quattrocento Sans"/>
                <a:cs typeface="Quattrocento Sans"/>
                <a:sym typeface="Quattrocento Sans"/>
              </a:defRPr>
            </a:lvl2pPr>
            <a:lvl3pPr marL="0" lvl="2" indent="0" algn="r">
              <a:spcBef>
                <a:spcPts val="0"/>
              </a:spcBef>
              <a:buNone/>
              <a:defRPr sz="1200" b="0" i="0" u="none" strike="noStrike" cap="none">
                <a:solidFill>
                  <a:schemeClr val="lt2"/>
                </a:solidFill>
                <a:latin typeface="Quattrocento Sans"/>
                <a:ea typeface="Quattrocento Sans"/>
                <a:cs typeface="Quattrocento Sans"/>
                <a:sym typeface="Quattrocento Sans"/>
              </a:defRPr>
            </a:lvl3pPr>
            <a:lvl4pPr marL="0" lvl="3" indent="0" algn="r">
              <a:spcBef>
                <a:spcPts val="0"/>
              </a:spcBef>
              <a:buNone/>
              <a:defRPr sz="1200" b="0" i="0" u="none" strike="noStrike" cap="none">
                <a:solidFill>
                  <a:schemeClr val="lt2"/>
                </a:solidFill>
                <a:latin typeface="Quattrocento Sans"/>
                <a:ea typeface="Quattrocento Sans"/>
                <a:cs typeface="Quattrocento Sans"/>
                <a:sym typeface="Quattrocento Sans"/>
              </a:defRPr>
            </a:lvl4pPr>
            <a:lvl5pPr marL="0" lvl="4" indent="0" algn="r">
              <a:spcBef>
                <a:spcPts val="0"/>
              </a:spcBef>
              <a:buNone/>
              <a:defRPr sz="1200" b="0" i="0" u="none" strike="noStrike" cap="none">
                <a:solidFill>
                  <a:schemeClr val="lt2"/>
                </a:solidFill>
                <a:latin typeface="Quattrocento Sans"/>
                <a:ea typeface="Quattrocento Sans"/>
                <a:cs typeface="Quattrocento Sans"/>
                <a:sym typeface="Quattrocento Sans"/>
              </a:defRPr>
            </a:lvl5pPr>
            <a:lvl6pPr marL="0" lvl="5" indent="0" algn="r">
              <a:spcBef>
                <a:spcPts val="0"/>
              </a:spcBef>
              <a:buNone/>
              <a:defRPr sz="1200" b="0" i="0" u="none" strike="noStrike" cap="none">
                <a:solidFill>
                  <a:schemeClr val="lt2"/>
                </a:solidFill>
                <a:latin typeface="Quattrocento Sans"/>
                <a:ea typeface="Quattrocento Sans"/>
                <a:cs typeface="Quattrocento Sans"/>
                <a:sym typeface="Quattrocento Sans"/>
              </a:defRPr>
            </a:lvl6pPr>
            <a:lvl7pPr marL="0" lvl="6" indent="0" algn="r">
              <a:spcBef>
                <a:spcPts val="0"/>
              </a:spcBef>
              <a:buNone/>
              <a:defRPr sz="1200" b="0" i="0" u="none" strike="noStrike" cap="none">
                <a:solidFill>
                  <a:schemeClr val="lt2"/>
                </a:solidFill>
                <a:latin typeface="Quattrocento Sans"/>
                <a:ea typeface="Quattrocento Sans"/>
                <a:cs typeface="Quattrocento Sans"/>
                <a:sym typeface="Quattrocento Sans"/>
              </a:defRPr>
            </a:lvl7pPr>
            <a:lvl8pPr marL="0" lvl="7" indent="0" algn="r">
              <a:spcBef>
                <a:spcPts val="0"/>
              </a:spcBef>
              <a:buNone/>
              <a:defRPr sz="1200" b="0" i="0" u="none" strike="noStrike" cap="none">
                <a:solidFill>
                  <a:schemeClr val="lt2"/>
                </a:solidFill>
                <a:latin typeface="Quattrocento Sans"/>
                <a:ea typeface="Quattrocento Sans"/>
                <a:cs typeface="Quattrocento Sans"/>
                <a:sym typeface="Quattrocento Sans"/>
              </a:defRPr>
            </a:lvl8pPr>
            <a:lvl9pPr marL="0" lvl="8" indent="0" algn="r">
              <a:spcBef>
                <a:spcPts val="0"/>
              </a:spcBef>
              <a:buNone/>
              <a:defRPr sz="1200" b="0" i="0" u="none" strike="noStrike" cap="none">
                <a:solidFill>
                  <a:schemeClr val="lt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
        <p:nvSpPr>
          <p:cNvPr id="192" name="Google Shape;192;p33"/>
          <p:cNvSpPr/>
          <p:nvPr/>
        </p:nvSpPr>
        <p:spPr>
          <a:xfrm>
            <a:off x="838201" y="1021680"/>
            <a:ext cx="1846092" cy="384048"/>
          </a:xfrm>
          <a:prstGeom prst="roundRect">
            <a:avLst>
              <a:gd name="adj" fmla="val 26320"/>
            </a:avLst>
          </a:prstGeom>
          <a:solidFill>
            <a:srgbClr val="D5CDF5"/>
          </a:soli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2050"/>
              </a:buClr>
              <a:buSzPts val="1500"/>
              <a:buFont typeface="Quattrocento Sans"/>
              <a:buNone/>
            </a:pPr>
            <a:r>
              <a:rPr lang="en-US" sz="1500" b="0" i="0" u="none" strike="noStrike" cap="none">
                <a:solidFill>
                  <a:srgbClr val="002050"/>
                </a:solidFill>
                <a:latin typeface="Quattrocento Sans"/>
                <a:ea typeface="Quattrocento Sans"/>
                <a:cs typeface="Quattrocento Sans"/>
                <a:sym typeface="Quattrocento Sans"/>
              </a:rPr>
              <a:t>RELEASED</a:t>
            </a:r>
            <a:endParaRPr/>
          </a:p>
        </p:txBody>
      </p:sp>
      <p:pic>
        <p:nvPicPr>
          <p:cNvPr id="193" name="Google Shape;193;p33"/>
          <p:cNvPicPr preferRelativeResize="0"/>
          <p:nvPr/>
        </p:nvPicPr>
        <p:blipFill rotWithShape="1">
          <a:blip r:embed="rId3">
            <a:alphaModFix/>
          </a:blip>
          <a:srcRect/>
          <a:stretch/>
        </p:blipFill>
        <p:spPr>
          <a:xfrm>
            <a:off x="8734126" y="3328314"/>
            <a:ext cx="3291797" cy="3012831"/>
          </a:xfrm>
          <a:prstGeom prst="rect">
            <a:avLst/>
          </a:prstGeom>
          <a:noFill/>
          <a:ln>
            <a:noFill/>
          </a:ln>
        </p:spPr>
      </p:pic>
      <p:sp>
        <p:nvSpPr>
          <p:cNvPr id="194" name="Google Shape;194;p33"/>
          <p:cNvSpPr txBox="1">
            <a:spLocks noGrp="1"/>
          </p:cNvSpPr>
          <p:nvPr>
            <p:ph type="title"/>
          </p:nvPr>
        </p:nvSpPr>
        <p:spPr>
          <a:xfrm>
            <a:off x="838200" y="1575065"/>
            <a:ext cx="10515600" cy="66900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2"/>
              </a:buClr>
              <a:buSzPts val="3600"/>
              <a:buFont typeface="Quattrocento Sans"/>
              <a:buNone/>
              <a:defRPr sz="3600">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5" name="Google Shape;195;p33"/>
          <p:cNvSpPr txBox="1">
            <a:spLocks noGrp="1"/>
          </p:cNvSpPr>
          <p:nvPr>
            <p:ph type="body" idx="1"/>
          </p:nvPr>
        </p:nvSpPr>
        <p:spPr>
          <a:xfrm>
            <a:off x="838200" y="2476901"/>
            <a:ext cx="10515600" cy="2636966"/>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lt2"/>
              </a:buClr>
              <a:buSzPts val="2800"/>
              <a:buChar char="•"/>
              <a:defRPr>
                <a:latin typeface="Quattrocento Sans"/>
                <a:ea typeface="Quattrocento Sans"/>
                <a:cs typeface="Quattrocento Sans"/>
                <a:sym typeface="Quattrocento Sans"/>
              </a:defRPr>
            </a:lvl1pPr>
            <a:lvl2pPr marL="914400" lvl="1" indent="-342900" algn="l">
              <a:lnSpc>
                <a:spcPct val="90000"/>
              </a:lnSpc>
              <a:spcBef>
                <a:spcPts val="500"/>
              </a:spcBef>
              <a:spcAft>
                <a:spcPts val="0"/>
              </a:spcAft>
              <a:buClr>
                <a:schemeClr val="lt2"/>
              </a:buClr>
              <a:buSzPts val="1800"/>
              <a:buChar char="•"/>
              <a:defRPr/>
            </a:lvl2pPr>
            <a:lvl3pPr marL="1371600" lvl="2" indent="-342900" algn="l">
              <a:lnSpc>
                <a:spcPct val="90000"/>
              </a:lnSpc>
              <a:spcBef>
                <a:spcPts val="500"/>
              </a:spcBef>
              <a:spcAft>
                <a:spcPts val="0"/>
              </a:spcAft>
              <a:buClr>
                <a:schemeClr val="lt2"/>
              </a:buClr>
              <a:buSzPts val="1800"/>
              <a:buChar char="•"/>
              <a:defRPr/>
            </a:lvl3pPr>
            <a:lvl4pPr marL="1828800" lvl="3" indent="-342900" algn="l">
              <a:lnSpc>
                <a:spcPct val="90000"/>
              </a:lnSpc>
              <a:spcBef>
                <a:spcPts val="500"/>
              </a:spcBef>
              <a:spcAft>
                <a:spcPts val="0"/>
              </a:spcAft>
              <a:buClr>
                <a:schemeClr val="lt2"/>
              </a:buClr>
              <a:buSzPts val="1800"/>
              <a:buChar char="•"/>
              <a:defRPr/>
            </a:lvl4pPr>
            <a:lvl5pPr marL="2286000" lvl="4" indent="-342900" algn="l">
              <a:lnSpc>
                <a:spcPct val="90000"/>
              </a:lnSpc>
              <a:spcBef>
                <a:spcPts val="500"/>
              </a:spcBef>
              <a:spcAft>
                <a:spcPts val="0"/>
              </a:spcAft>
              <a:buClr>
                <a:schemeClr val="lt2"/>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96" name="Google Shape;196;p33"/>
          <p:cNvSpPr txBox="1">
            <a:spLocks noGrp="1"/>
          </p:cNvSpPr>
          <p:nvPr>
            <p:ph type="body" idx="2"/>
          </p:nvPr>
        </p:nvSpPr>
        <p:spPr>
          <a:xfrm>
            <a:off x="838200" y="5257172"/>
            <a:ext cx="10515600" cy="57914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FAD290"/>
              </a:buClr>
              <a:buSzPts val="2800"/>
              <a:buNone/>
              <a:defRPr>
                <a:solidFill>
                  <a:srgbClr val="FAD290"/>
                </a:solidFill>
                <a:latin typeface="Quattrocento Sans"/>
                <a:ea typeface="Quattrocento Sans"/>
                <a:cs typeface="Quattrocento Sans"/>
                <a:sym typeface="Quattrocento Sans"/>
              </a:defRPr>
            </a:lvl1pPr>
            <a:lvl2pPr marL="914400" lvl="1" indent="-342900" algn="l">
              <a:lnSpc>
                <a:spcPct val="90000"/>
              </a:lnSpc>
              <a:spcBef>
                <a:spcPts val="500"/>
              </a:spcBef>
              <a:spcAft>
                <a:spcPts val="0"/>
              </a:spcAft>
              <a:buClr>
                <a:schemeClr val="lt2"/>
              </a:buClr>
              <a:buSzPts val="1800"/>
              <a:buChar char="•"/>
              <a:defRPr/>
            </a:lvl2pPr>
            <a:lvl3pPr marL="1371600" lvl="2" indent="-342900" algn="l">
              <a:lnSpc>
                <a:spcPct val="90000"/>
              </a:lnSpc>
              <a:spcBef>
                <a:spcPts val="500"/>
              </a:spcBef>
              <a:spcAft>
                <a:spcPts val="0"/>
              </a:spcAft>
              <a:buClr>
                <a:schemeClr val="lt2"/>
              </a:buClr>
              <a:buSzPts val="1800"/>
              <a:buChar char="•"/>
              <a:defRPr/>
            </a:lvl3pPr>
            <a:lvl4pPr marL="1828800" lvl="3" indent="-342900" algn="l">
              <a:lnSpc>
                <a:spcPct val="90000"/>
              </a:lnSpc>
              <a:spcBef>
                <a:spcPts val="500"/>
              </a:spcBef>
              <a:spcAft>
                <a:spcPts val="0"/>
              </a:spcAft>
              <a:buClr>
                <a:schemeClr val="lt2"/>
              </a:buClr>
              <a:buSzPts val="1800"/>
              <a:buChar char="•"/>
              <a:defRPr/>
            </a:lvl4pPr>
            <a:lvl5pPr marL="2286000" lvl="4" indent="-342900" algn="l">
              <a:lnSpc>
                <a:spcPct val="90000"/>
              </a:lnSpc>
              <a:spcBef>
                <a:spcPts val="500"/>
              </a:spcBef>
              <a:spcAft>
                <a:spcPts val="0"/>
              </a:spcAft>
              <a:buClr>
                <a:schemeClr val="lt2"/>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fade">
                                      <p:cBhvr>
                                        <p:cTn id="7" dur="5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7"/>
        <p:cNvGrpSpPr/>
        <p:nvPr/>
      </p:nvGrpSpPr>
      <p:grpSpPr>
        <a:xfrm>
          <a:off x="0" y="0"/>
          <a:ext cx="0" cy="0"/>
          <a:chOff x="0" y="0"/>
          <a:chExt cx="0" cy="0"/>
        </a:xfrm>
      </p:grpSpPr>
      <p:sp>
        <p:nvSpPr>
          <p:cNvPr id="198" name="Google Shape;198;p34"/>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9" name="Google Shape;199;p34"/>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0" name="Google Shape;200;p34"/>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01"/>
        <p:cNvGrpSpPr/>
        <p:nvPr/>
      </p:nvGrpSpPr>
      <p:grpSpPr>
        <a:xfrm>
          <a:off x="0" y="0"/>
          <a:ext cx="0" cy="0"/>
          <a:chOff x="0" y="0"/>
          <a:chExt cx="0" cy="0"/>
        </a:xfrm>
      </p:grpSpPr>
      <p:sp>
        <p:nvSpPr>
          <p:cNvPr id="202" name="Google Shape;202;p35"/>
          <p:cNvSpPr txBox="1">
            <a:spLocks noGrp="1"/>
          </p:cNvSpPr>
          <p:nvPr>
            <p:ph type="title"/>
          </p:nvPr>
        </p:nvSpPr>
        <p:spPr>
          <a:xfrm>
            <a:off x="839789"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2"/>
              </a:buClr>
              <a:buSzPts val="3200"/>
              <a:buFont typeface="Quattrocento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3" name="Google Shape;203;p35"/>
          <p:cNvSpPr txBox="1">
            <a:spLocks noGrp="1"/>
          </p:cNvSpPr>
          <p:nvPr>
            <p:ph type="body" idx="1"/>
          </p:nvPr>
        </p:nvSpPr>
        <p:spPr>
          <a:xfrm>
            <a:off x="5183188" y="987426"/>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lt2"/>
              </a:buClr>
              <a:buSzPts val="3200"/>
              <a:buChar char="•"/>
              <a:defRPr sz="3200"/>
            </a:lvl1pPr>
            <a:lvl2pPr marL="914400" lvl="1" indent="-406400" algn="l">
              <a:lnSpc>
                <a:spcPct val="90000"/>
              </a:lnSpc>
              <a:spcBef>
                <a:spcPts val="500"/>
              </a:spcBef>
              <a:spcAft>
                <a:spcPts val="0"/>
              </a:spcAft>
              <a:buClr>
                <a:schemeClr val="lt2"/>
              </a:buClr>
              <a:buSzPts val="2800"/>
              <a:buChar char="•"/>
              <a:defRPr sz="2800"/>
            </a:lvl2pPr>
            <a:lvl3pPr marL="1371600" lvl="2" indent="-381000" algn="l">
              <a:lnSpc>
                <a:spcPct val="90000"/>
              </a:lnSpc>
              <a:spcBef>
                <a:spcPts val="500"/>
              </a:spcBef>
              <a:spcAft>
                <a:spcPts val="0"/>
              </a:spcAft>
              <a:buClr>
                <a:schemeClr val="lt2"/>
              </a:buClr>
              <a:buSzPts val="2400"/>
              <a:buChar char="•"/>
              <a:defRPr sz="2400"/>
            </a:lvl3pPr>
            <a:lvl4pPr marL="1828800" lvl="3" indent="-355600" algn="l">
              <a:lnSpc>
                <a:spcPct val="90000"/>
              </a:lnSpc>
              <a:spcBef>
                <a:spcPts val="500"/>
              </a:spcBef>
              <a:spcAft>
                <a:spcPts val="0"/>
              </a:spcAft>
              <a:buClr>
                <a:schemeClr val="lt2"/>
              </a:buClr>
              <a:buSzPts val="2000"/>
              <a:buChar char="•"/>
              <a:defRPr sz="2000"/>
            </a:lvl4pPr>
            <a:lvl5pPr marL="2286000" lvl="4" indent="-355600" algn="l">
              <a:lnSpc>
                <a:spcPct val="90000"/>
              </a:lnSpc>
              <a:spcBef>
                <a:spcPts val="500"/>
              </a:spcBef>
              <a:spcAft>
                <a:spcPts val="0"/>
              </a:spcAft>
              <a:buClr>
                <a:schemeClr val="lt2"/>
              </a:buClr>
              <a:buSzPts val="2000"/>
              <a:buChar char="•"/>
              <a:defRPr sz="2000"/>
            </a:lvl5pPr>
            <a:lvl6pPr marL="2743200" lvl="5" indent="-355600" algn="l">
              <a:lnSpc>
                <a:spcPct val="90000"/>
              </a:lnSpc>
              <a:spcBef>
                <a:spcPts val="500"/>
              </a:spcBef>
              <a:spcAft>
                <a:spcPts val="0"/>
              </a:spcAft>
              <a:buClr>
                <a:schemeClr val="lt1"/>
              </a:buClr>
              <a:buSzPts val="2000"/>
              <a:buChar char="•"/>
              <a:defRPr sz="2000"/>
            </a:lvl6pPr>
            <a:lvl7pPr marL="3200400" lvl="6" indent="-355600" algn="l">
              <a:lnSpc>
                <a:spcPct val="90000"/>
              </a:lnSpc>
              <a:spcBef>
                <a:spcPts val="500"/>
              </a:spcBef>
              <a:spcAft>
                <a:spcPts val="0"/>
              </a:spcAft>
              <a:buClr>
                <a:schemeClr val="lt1"/>
              </a:buClr>
              <a:buSzPts val="2000"/>
              <a:buChar char="•"/>
              <a:defRPr sz="2000"/>
            </a:lvl7pPr>
            <a:lvl8pPr marL="3657600" lvl="7" indent="-355600" algn="l">
              <a:lnSpc>
                <a:spcPct val="90000"/>
              </a:lnSpc>
              <a:spcBef>
                <a:spcPts val="500"/>
              </a:spcBef>
              <a:spcAft>
                <a:spcPts val="0"/>
              </a:spcAft>
              <a:buClr>
                <a:schemeClr val="lt1"/>
              </a:buClr>
              <a:buSzPts val="2000"/>
              <a:buChar char="•"/>
              <a:defRPr sz="2000"/>
            </a:lvl8pPr>
            <a:lvl9pPr marL="4114800" lvl="8" indent="-355600" algn="l">
              <a:lnSpc>
                <a:spcPct val="90000"/>
              </a:lnSpc>
              <a:spcBef>
                <a:spcPts val="500"/>
              </a:spcBef>
              <a:spcAft>
                <a:spcPts val="0"/>
              </a:spcAft>
              <a:buClr>
                <a:schemeClr val="lt1"/>
              </a:buClr>
              <a:buSzPts val="2000"/>
              <a:buChar char="•"/>
              <a:defRPr sz="2000"/>
            </a:lvl9pPr>
          </a:lstStyle>
          <a:p>
            <a:endParaRPr/>
          </a:p>
        </p:txBody>
      </p:sp>
      <p:sp>
        <p:nvSpPr>
          <p:cNvPr id="204" name="Google Shape;204;p35"/>
          <p:cNvSpPr txBox="1">
            <a:spLocks noGrp="1"/>
          </p:cNvSpPr>
          <p:nvPr>
            <p:ph type="body" idx="2"/>
          </p:nvPr>
        </p:nvSpPr>
        <p:spPr>
          <a:xfrm>
            <a:off x="839789"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2"/>
              </a:buClr>
              <a:buSzPts val="1600"/>
              <a:buNone/>
              <a:defRPr sz="1600"/>
            </a:lvl1pPr>
            <a:lvl2pPr marL="914400" lvl="1" indent="-228600" algn="l">
              <a:lnSpc>
                <a:spcPct val="90000"/>
              </a:lnSpc>
              <a:spcBef>
                <a:spcPts val="500"/>
              </a:spcBef>
              <a:spcAft>
                <a:spcPts val="0"/>
              </a:spcAft>
              <a:buClr>
                <a:schemeClr val="lt2"/>
              </a:buClr>
              <a:buSzPts val="1400"/>
              <a:buNone/>
              <a:defRPr sz="1400"/>
            </a:lvl2pPr>
            <a:lvl3pPr marL="1371600" lvl="2" indent="-228600" algn="l">
              <a:lnSpc>
                <a:spcPct val="90000"/>
              </a:lnSpc>
              <a:spcBef>
                <a:spcPts val="500"/>
              </a:spcBef>
              <a:spcAft>
                <a:spcPts val="0"/>
              </a:spcAft>
              <a:buClr>
                <a:schemeClr val="lt2"/>
              </a:buClr>
              <a:buSzPts val="1200"/>
              <a:buNone/>
              <a:defRPr sz="1200"/>
            </a:lvl3pPr>
            <a:lvl4pPr marL="1828800" lvl="3" indent="-228600" algn="l">
              <a:lnSpc>
                <a:spcPct val="90000"/>
              </a:lnSpc>
              <a:spcBef>
                <a:spcPts val="500"/>
              </a:spcBef>
              <a:spcAft>
                <a:spcPts val="0"/>
              </a:spcAft>
              <a:buClr>
                <a:schemeClr val="lt2"/>
              </a:buClr>
              <a:buSzPts val="1000"/>
              <a:buNone/>
              <a:defRPr sz="1000"/>
            </a:lvl4pPr>
            <a:lvl5pPr marL="2286000" lvl="4" indent="-228600" algn="l">
              <a:lnSpc>
                <a:spcPct val="90000"/>
              </a:lnSpc>
              <a:spcBef>
                <a:spcPts val="500"/>
              </a:spcBef>
              <a:spcAft>
                <a:spcPts val="0"/>
              </a:spcAft>
              <a:buClr>
                <a:schemeClr val="lt2"/>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205" name="Google Shape;205;p35"/>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35"/>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35"/>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08"/>
        <p:cNvGrpSpPr/>
        <p:nvPr/>
      </p:nvGrpSpPr>
      <p:grpSpPr>
        <a:xfrm>
          <a:off x="0" y="0"/>
          <a:ext cx="0" cy="0"/>
          <a:chOff x="0" y="0"/>
          <a:chExt cx="0" cy="0"/>
        </a:xfrm>
      </p:grpSpPr>
      <p:sp>
        <p:nvSpPr>
          <p:cNvPr id="209" name="Google Shape;209;p36"/>
          <p:cNvSpPr txBox="1">
            <a:spLocks noGrp="1"/>
          </p:cNvSpPr>
          <p:nvPr>
            <p:ph type="title"/>
          </p:nvPr>
        </p:nvSpPr>
        <p:spPr>
          <a:xfrm>
            <a:off x="839789"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2"/>
              </a:buClr>
              <a:buSzPts val="3200"/>
              <a:buFont typeface="Quattrocento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0" name="Google Shape;210;p36"/>
          <p:cNvSpPr>
            <a:spLocks noGrp="1"/>
          </p:cNvSpPr>
          <p:nvPr>
            <p:ph type="pic" idx="2"/>
          </p:nvPr>
        </p:nvSpPr>
        <p:spPr>
          <a:xfrm>
            <a:off x="5183188" y="987426"/>
            <a:ext cx="6172200" cy="4873625"/>
          </a:xfrm>
          <a:prstGeom prst="rect">
            <a:avLst/>
          </a:prstGeom>
          <a:noFill/>
          <a:ln>
            <a:noFill/>
          </a:ln>
        </p:spPr>
      </p:sp>
      <p:sp>
        <p:nvSpPr>
          <p:cNvPr id="211" name="Google Shape;211;p36"/>
          <p:cNvSpPr txBox="1">
            <a:spLocks noGrp="1"/>
          </p:cNvSpPr>
          <p:nvPr>
            <p:ph type="body" idx="1"/>
          </p:nvPr>
        </p:nvSpPr>
        <p:spPr>
          <a:xfrm>
            <a:off x="839789"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2"/>
              </a:buClr>
              <a:buSzPts val="1600"/>
              <a:buNone/>
              <a:defRPr sz="1600"/>
            </a:lvl1pPr>
            <a:lvl2pPr marL="914400" lvl="1" indent="-228600" algn="l">
              <a:lnSpc>
                <a:spcPct val="90000"/>
              </a:lnSpc>
              <a:spcBef>
                <a:spcPts val="500"/>
              </a:spcBef>
              <a:spcAft>
                <a:spcPts val="0"/>
              </a:spcAft>
              <a:buClr>
                <a:schemeClr val="lt2"/>
              </a:buClr>
              <a:buSzPts val="1400"/>
              <a:buNone/>
              <a:defRPr sz="1400"/>
            </a:lvl2pPr>
            <a:lvl3pPr marL="1371600" lvl="2" indent="-228600" algn="l">
              <a:lnSpc>
                <a:spcPct val="90000"/>
              </a:lnSpc>
              <a:spcBef>
                <a:spcPts val="500"/>
              </a:spcBef>
              <a:spcAft>
                <a:spcPts val="0"/>
              </a:spcAft>
              <a:buClr>
                <a:schemeClr val="lt2"/>
              </a:buClr>
              <a:buSzPts val="1200"/>
              <a:buNone/>
              <a:defRPr sz="1200"/>
            </a:lvl3pPr>
            <a:lvl4pPr marL="1828800" lvl="3" indent="-228600" algn="l">
              <a:lnSpc>
                <a:spcPct val="90000"/>
              </a:lnSpc>
              <a:spcBef>
                <a:spcPts val="500"/>
              </a:spcBef>
              <a:spcAft>
                <a:spcPts val="0"/>
              </a:spcAft>
              <a:buClr>
                <a:schemeClr val="lt2"/>
              </a:buClr>
              <a:buSzPts val="1000"/>
              <a:buNone/>
              <a:defRPr sz="1000"/>
            </a:lvl4pPr>
            <a:lvl5pPr marL="2286000" lvl="4" indent="-228600" algn="l">
              <a:lnSpc>
                <a:spcPct val="90000"/>
              </a:lnSpc>
              <a:spcBef>
                <a:spcPts val="500"/>
              </a:spcBef>
              <a:spcAft>
                <a:spcPts val="0"/>
              </a:spcAft>
              <a:buClr>
                <a:schemeClr val="lt2"/>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212" name="Google Shape;212;p36"/>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3" name="Google Shape;213;p36"/>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4" name="Google Shape;214;p36"/>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type="obj">
  <p:cSld name="OBJECT">
    <p:spTree>
      <p:nvGrpSpPr>
        <p:cNvPr id="1" name="Shape 32"/>
        <p:cNvGrpSpPr/>
        <p:nvPr/>
      </p:nvGrpSpPr>
      <p:grpSpPr>
        <a:xfrm>
          <a:off x="0" y="0"/>
          <a:ext cx="0" cy="0"/>
          <a:chOff x="0" y="0"/>
          <a:chExt cx="0" cy="0"/>
        </a:xfrm>
      </p:grpSpPr>
      <p:sp>
        <p:nvSpPr>
          <p:cNvPr id="33" name="Google Shape;33;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2"/>
              </a:buClr>
              <a:buSzPts val="44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10"/>
          <p:cNvSpPr txBox="1">
            <a:spLocks noGrp="1"/>
          </p:cNvSpPr>
          <p:nvPr>
            <p:ph type="body" idx="1"/>
          </p:nvPr>
        </p:nvSpPr>
        <p:spPr>
          <a:xfrm>
            <a:off x="838200" y="1825625"/>
            <a:ext cx="80010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2"/>
              </a:buClr>
              <a:buSzPts val="1800"/>
              <a:buChar char="•"/>
              <a:defRPr/>
            </a:lvl1pPr>
            <a:lvl2pPr marL="914400" lvl="1" indent="-342900" algn="l">
              <a:lnSpc>
                <a:spcPct val="90000"/>
              </a:lnSpc>
              <a:spcBef>
                <a:spcPts val="500"/>
              </a:spcBef>
              <a:spcAft>
                <a:spcPts val="0"/>
              </a:spcAft>
              <a:buClr>
                <a:schemeClr val="lt2"/>
              </a:buClr>
              <a:buSzPts val="1800"/>
              <a:buChar char="•"/>
              <a:defRPr/>
            </a:lvl2pPr>
            <a:lvl3pPr marL="1371600" lvl="2" indent="-342900" algn="l">
              <a:lnSpc>
                <a:spcPct val="90000"/>
              </a:lnSpc>
              <a:spcBef>
                <a:spcPts val="500"/>
              </a:spcBef>
              <a:spcAft>
                <a:spcPts val="0"/>
              </a:spcAft>
              <a:buClr>
                <a:schemeClr val="lt2"/>
              </a:buClr>
              <a:buSzPts val="1800"/>
              <a:buChar char="•"/>
              <a:defRPr/>
            </a:lvl3pPr>
            <a:lvl4pPr marL="1828800" lvl="3" indent="-342900" algn="l">
              <a:lnSpc>
                <a:spcPct val="90000"/>
              </a:lnSpc>
              <a:spcBef>
                <a:spcPts val="500"/>
              </a:spcBef>
              <a:spcAft>
                <a:spcPts val="0"/>
              </a:spcAft>
              <a:buClr>
                <a:schemeClr val="lt2"/>
              </a:buClr>
              <a:buSzPts val="1800"/>
              <a:buChar char="•"/>
              <a:defRPr/>
            </a:lvl4pPr>
            <a:lvl5pPr marL="2286000" lvl="4" indent="-342900" algn="l">
              <a:lnSpc>
                <a:spcPct val="90000"/>
              </a:lnSpc>
              <a:spcBef>
                <a:spcPts val="500"/>
              </a:spcBef>
              <a:spcAft>
                <a:spcPts val="0"/>
              </a:spcAft>
              <a:buClr>
                <a:schemeClr val="lt2"/>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0"/>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0"/>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0"/>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38" name="Google Shape;38;p10"/>
          <p:cNvPicPr preferRelativeResize="0"/>
          <p:nvPr/>
        </p:nvPicPr>
        <p:blipFill rotWithShape="1">
          <a:blip r:embed="rId2">
            <a:alphaModFix/>
          </a:blip>
          <a:srcRect/>
          <a:stretch/>
        </p:blipFill>
        <p:spPr>
          <a:xfrm>
            <a:off x="9159120" y="3357282"/>
            <a:ext cx="2747784" cy="274778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215"/>
        <p:cNvGrpSpPr/>
        <p:nvPr/>
      </p:nvGrpSpPr>
      <p:grpSpPr>
        <a:xfrm>
          <a:off x="0" y="0"/>
          <a:ext cx="0" cy="0"/>
          <a:chOff x="0" y="0"/>
          <a:chExt cx="0" cy="0"/>
        </a:xfrm>
      </p:grpSpPr>
      <p:sp>
        <p:nvSpPr>
          <p:cNvPr id="216" name="Google Shape;216;p37"/>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7" name="Google Shape;217;p37"/>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8" name="Google Shape;218;p37"/>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lt2"/>
                </a:solidFill>
                <a:latin typeface="Quattrocento Sans"/>
                <a:ea typeface="Quattrocento Sans"/>
                <a:cs typeface="Quattrocento Sans"/>
                <a:sym typeface="Quattrocento Sans"/>
              </a:defRPr>
            </a:lvl1pPr>
            <a:lvl2pPr marL="0" lvl="1" indent="0" algn="r">
              <a:spcBef>
                <a:spcPts val="0"/>
              </a:spcBef>
              <a:buNone/>
              <a:defRPr sz="1200" b="0" i="0" u="none" strike="noStrike" cap="none">
                <a:solidFill>
                  <a:schemeClr val="lt2"/>
                </a:solidFill>
                <a:latin typeface="Quattrocento Sans"/>
                <a:ea typeface="Quattrocento Sans"/>
                <a:cs typeface="Quattrocento Sans"/>
                <a:sym typeface="Quattrocento Sans"/>
              </a:defRPr>
            </a:lvl2pPr>
            <a:lvl3pPr marL="0" lvl="2" indent="0" algn="r">
              <a:spcBef>
                <a:spcPts val="0"/>
              </a:spcBef>
              <a:buNone/>
              <a:defRPr sz="1200" b="0" i="0" u="none" strike="noStrike" cap="none">
                <a:solidFill>
                  <a:schemeClr val="lt2"/>
                </a:solidFill>
                <a:latin typeface="Quattrocento Sans"/>
                <a:ea typeface="Quattrocento Sans"/>
                <a:cs typeface="Quattrocento Sans"/>
                <a:sym typeface="Quattrocento Sans"/>
              </a:defRPr>
            </a:lvl3pPr>
            <a:lvl4pPr marL="0" lvl="3" indent="0" algn="r">
              <a:spcBef>
                <a:spcPts val="0"/>
              </a:spcBef>
              <a:buNone/>
              <a:defRPr sz="1200" b="0" i="0" u="none" strike="noStrike" cap="none">
                <a:solidFill>
                  <a:schemeClr val="lt2"/>
                </a:solidFill>
                <a:latin typeface="Quattrocento Sans"/>
                <a:ea typeface="Quattrocento Sans"/>
                <a:cs typeface="Quattrocento Sans"/>
                <a:sym typeface="Quattrocento Sans"/>
              </a:defRPr>
            </a:lvl4pPr>
            <a:lvl5pPr marL="0" lvl="4" indent="0" algn="r">
              <a:spcBef>
                <a:spcPts val="0"/>
              </a:spcBef>
              <a:buNone/>
              <a:defRPr sz="1200" b="0" i="0" u="none" strike="noStrike" cap="none">
                <a:solidFill>
                  <a:schemeClr val="lt2"/>
                </a:solidFill>
                <a:latin typeface="Quattrocento Sans"/>
                <a:ea typeface="Quattrocento Sans"/>
                <a:cs typeface="Quattrocento Sans"/>
                <a:sym typeface="Quattrocento Sans"/>
              </a:defRPr>
            </a:lvl5pPr>
            <a:lvl6pPr marL="0" lvl="5" indent="0" algn="r">
              <a:spcBef>
                <a:spcPts val="0"/>
              </a:spcBef>
              <a:buNone/>
              <a:defRPr sz="1200" b="0" i="0" u="none" strike="noStrike" cap="none">
                <a:solidFill>
                  <a:schemeClr val="lt2"/>
                </a:solidFill>
                <a:latin typeface="Quattrocento Sans"/>
                <a:ea typeface="Quattrocento Sans"/>
                <a:cs typeface="Quattrocento Sans"/>
                <a:sym typeface="Quattrocento Sans"/>
              </a:defRPr>
            </a:lvl6pPr>
            <a:lvl7pPr marL="0" lvl="6" indent="0" algn="r">
              <a:spcBef>
                <a:spcPts val="0"/>
              </a:spcBef>
              <a:buNone/>
              <a:defRPr sz="1200" b="0" i="0" u="none" strike="noStrike" cap="none">
                <a:solidFill>
                  <a:schemeClr val="lt2"/>
                </a:solidFill>
                <a:latin typeface="Quattrocento Sans"/>
                <a:ea typeface="Quattrocento Sans"/>
                <a:cs typeface="Quattrocento Sans"/>
                <a:sym typeface="Quattrocento Sans"/>
              </a:defRPr>
            </a:lvl7pPr>
            <a:lvl8pPr marL="0" lvl="7" indent="0" algn="r">
              <a:spcBef>
                <a:spcPts val="0"/>
              </a:spcBef>
              <a:buNone/>
              <a:defRPr sz="1200" b="0" i="0" u="none" strike="noStrike" cap="none">
                <a:solidFill>
                  <a:schemeClr val="lt2"/>
                </a:solidFill>
                <a:latin typeface="Quattrocento Sans"/>
                <a:ea typeface="Quattrocento Sans"/>
                <a:cs typeface="Quattrocento Sans"/>
                <a:sym typeface="Quattrocento Sans"/>
              </a:defRPr>
            </a:lvl8pPr>
            <a:lvl9pPr marL="0" lvl="8" indent="0" algn="r">
              <a:spcBef>
                <a:spcPts val="0"/>
              </a:spcBef>
              <a:buNone/>
              <a:defRPr sz="1200" b="0" i="0" u="none" strike="noStrike" cap="none">
                <a:solidFill>
                  <a:schemeClr val="lt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pic>
        <p:nvPicPr>
          <p:cNvPr id="219" name="Google Shape;219;p37"/>
          <p:cNvPicPr preferRelativeResize="0"/>
          <p:nvPr/>
        </p:nvPicPr>
        <p:blipFill rotWithShape="1">
          <a:blip r:embed="rId2">
            <a:alphaModFix/>
          </a:blip>
          <a:srcRect/>
          <a:stretch/>
        </p:blipFill>
        <p:spPr>
          <a:xfrm>
            <a:off x="7693108" y="3543208"/>
            <a:ext cx="3660693" cy="2813143"/>
          </a:xfrm>
          <a:prstGeom prst="rect">
            <a:avLst/>
          </a:prstGeom>
          <a:noFill/>
          <a:ln>
            <a:noFill/>
          </a:ln>
        </p:spPr>
      </p:pic>
      <p:pic>
        <p:nvPicPr>
          <p:cNvPr id="220" name="Google Shape;220;p37" descr="A close up of a logo&#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21" name="Google Shape;221;p37"/>
          <p:cNvSpPr txBox="1"/>
          <p:nvPr/>
        </p:nvSpPr>
        <p:spPr>
          <a:xfrm>
            <a:off x="838200" y="365125"/>
            <a:ext cx="10515600" cy="1580216"/>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lt2"/>
              </a:buClr>
              <a:buSzPts val="6000"/>
              <a:buFont typeface="Quattrocento Sans"/>
              <a:buNone/>
            </a:pPr>
            <a:r>
              <a:rPr lang="en-US" sz="6000" b="0" i="0" u="none" strike="noStrike" cap="none">
                <a:solidFill>
                  <a:schemeClr val="lt2"/>
                </a:solidFill>
                <a:latin typeface="Quattrocento Sans"/>
                <a:ea typeface="Quattrocento Sans"/>
                <a:cs typeface="Quattrocento Sans"/>
                <a:sym typeface="Quattrocento Sans"/>
              </a:rPr>
              <a:t>Questions?</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29"/>
        <p:cNvGrpSpPr/>
        <p:nvPr/>
      </p:nvGrpSpPr>
      <p:grpSpPr>
        <a:xfrm>
          <a:off x="0" y="0"/>
          <a:ext cx="0" cy="0"/>
          <a:chOff x="0" y="0"/>
          <a:chExt cx="0" cy="0"/>
        </a:xfrm>
      </p:grpSpPr>
      <p:sp>
        <p:nvSpPr>
          <p:cNvPr id="230" name="Google Shape;230;p39"/>
          <p:cNvSpPr txBox="1">
            <a:spLocks noGrp="1"/>
          </p:cNvSpPr>
          <p:nvPr>
            <p:ph type="ctrTitle"/>
          </p:nvPr>
        </p:nvSpPr>
        <p:spPr>
          <a:xfrm>
            <a:off x="838201" y="2620050"/>
            <a:ext cx="8767482" cy="238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4826C0"/>
              </a:buClr>
              <a:buSzPts val="6000"/>
              <a:buFont typeface="Quattrocento Sans"/>
              <a:buNone/>
              <a:defRPr sz="6000">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1" name="Google Shape;231;p39"/>
          <p:cNvSpPr txBox="1">
            <a:spLocks noGrp="1"/>
          </p:cNvSpPr>
          <p:nvPr>
            <p:ph type="subTitle" idx="1"/>
          </p:nvPr>
        </p:nvSpPr>
        <p:spPr>
          <a:xfrm>
            <a:off x="838201" y="5092205"/>
            <a:ext cx="8767482" cy="766482"/>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2"/>
              </a:buClr>
              <a:buSzPts val="2400"/>
              <a:buNone/>
              <a:defRPr sz="2400">
                <a:latin typeface="Quattrocento Sans"/>
                <a:ea typeface="Quattrocento Sans"/>
                <a:cs typeface="Quattrocento Sans"/>
                <a:sym typeface="Quattrocento Sans"/>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32" name="Google Shape;232;p39"/>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3" name="Google Shape;233;p39"/>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4" name="Google Shape;234;p39"/>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dk2"/>
                </a:solidFill>
                <a:latin typeface="Quattrocento Sans"/>
                <a:ea typeface="Quattrocento Sans"/>
                <a:cs typeface="Quattrocento Sans"/>
                <a:sym typeface="Quattrocento Sans"/>
              </a:defRPr>
            </a:lvl1pPr>
            <a:lvl2pPr marL="0" lvl="1" indent="0" algn="r">
              <a:spcBef>
                <a:spcPts val="0"/>
              </a:spcBef>
              <a:buNone/>
              <a:defRPr sz="1200" b="0" i="0" u="none" strike="noStrike" cap="none">
                <a:solidFill>
                  <a:schemeClr val="dk2"/>
                </a:solidFill>
                <a:latin typeface="Quattrocento Sans"/>
                <a:ea typeface="Quattrocento Sans"/>
                <a:cs typeface="Quattrocento Sans"/>
                <a:sym typeface="Quattrocento Sans"/>
              </a:defRPr>
            </a:lvl2pPr>
            <a:lvl3pPr marL="0" lvl="2" indent="0" algn="r">
              <a:spcBef>
                <a:spcPts val="0"/>
              </a:spcBef>
              <a:buNone/>
              <a:defRPr sz="1200" b="0" i="0" u="none" strike="noStrike" cap="none">
                <a:solidFill>
                  <a:schemeClr val="dk2"/>
                </a:solidFill>
                <a:latin typeface="Quattrocento Sans"/>
                <a:ea typeface="Quattrocento Sans"/>
                <a:cs typeface="Quattrocento Sans"/>
                <a:sym typeface="Quattrocento Sans"/>
              </a:defRPr>
            </a:lvl3pPr>
            <a:lvl4pPr marL="0" lvl="3" indent="0" algn="r">
              <a:spcBef>
                <a:spcPts val="0"/>
              </a:spcBef>
              <a:buNone/>
              <a:defRPr sz="1200" b="0" i="0" u="none" strike="noStrike" cap="none">
                <a:solidFill>
                  <a:schemeClr val="dk2"/>
                </a:solidFill>
                <a:latin typeface="Quattrocento Sans"/>
                <a:ea typeface="Quattrocento Sans"/>
                <a:cs typeface="Quattrocento Sans"/>
                <a:sym typeface="Quattrocento Sans"/>
              </a:defRPr>
            </a:lvl4pPr>
            <a:lvl5pPr marL="0" lvl="4" indent="0" algn="r">
              <a:spcBef>
                <a:spcPts val="0"/>
              </a:spcBef>
              <a:buNone/>
              <a:defRPr sz="1200" b="0" i="0" u="none" strike="noStrike" cap="none">
                <a:solidFill>
                  <a:schemeClr val="dk2"/>
                </a:solidFill>
                <a:latin typeface="Quattrocento Sans"/>
                <a:ea typeface="Quattrocento Sans"/>
                <a:cs typeface="Quattrocento Sans"/>
                <a:sym typeface="Quattrocento Sans"/>
              </a:defRPr>
            </a:lvl5pPr>
            <a:lvl6pPr marL="0" lvl="5" indent="0" algn="r">
              <a:spcBef>
                <a:spcPts val="0"/>
              </a:spcBef>
              <a:buNone/>
              <a:defRPr sz="1200" b="0" i="0" u="none" strike="noStrike" cap="none">
                <a:solidFill>
                  <a:schemeClr val="dk2"/>
                </a:solidFill>
                <a:latin typeface="Quattrocento Sans"/>
                <a:ea typeface="Quattrocento Sans"/>
                <a:cs typeface="Quattrocento Sans"/>
                <a:sym typeface="Quattrocento Sans"/>
              </a:defRPr>
            </a:lvl6pPr>
            <a:lvl7pPr marL="0" lvl="6" indent="0" algn="r">
              <a:spcBef>
                <a:spcPts val="0"/>
              </a:spcBef>
              <a:buNone/>
              <a:defRPr sz="1200" b="0" i="0" u="none" strike="noStrike" cap="none">
                <a:solidFill>
                  <a:schemeClr val="dk2"/>
                </a:solidFill>
                <a:latin typeface="Quattrocento Sans"/>
                <a:ea typeface="Quattrocento Sans"/>
                <a:cs typeface="Quattrocento Sans"/>
                <a:sym typeface="Quattrocento Sans"/>
              </a:defRPr>
            </a:lvl7pPr>
            <a:lvl8pPr marL="0" lvl="7" indent="0" algn="r">
              <a:spcBef>
                <a:spcPts val="0"/>
              </a:spcBef>
              <a:buNone/>
              <a:defRPr sz="1200" b="0" i="0" u="none" strike="noStrike" cap="none">
                <a:solidFill>
                  <a:schemeClr val="dk2"/>
                </a:solidFill>
                <a:latin typeface="Quattrocento Sans"/>
                <a:ea typeface="Quattrocento Sans"/>
                <a:cs typeface="Quattrocento Sans"/>
                <a:sym typeface="Quattrocento Sans"/>
              </a:defRPr>
            </a:lvl8pPr>
            <a:lvl9pPr marL="0" lvl="8" indent="0" algn="r">
              <a:spcBef>
                <a:spcPts val="0"/>
              </a:spcBef>
              <a:buNone/>
              <a:defRPr sz="1200" b="0" i="0" u="none" strike="noStrike" cap="none">
                <a:solidFill>
                  <a:schemeClr val="dk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pic>
        <p:nvPicPr>
          <p:cNvPr id="235" name="Google Shape;235;p39"/>
          <p:cNvPicPr preferRelativeResize="0"/>
          <p:nvPr/>
        </p:nvPicPr>
        <p:blipFill rotWithShape="1">
          <a:blip r:embed="rId2">
            <a:alphaModFix/>
          </a:blip>
          <a:srcRect/>
          <a:stretch/>
        </p:blipFill>
        <p:spPr>
          <a:xfrm rot="530059">
            <a:off x="9079304" y="2939508"/>
            <a:ext cx="3291797" cy="3012831"/>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8_Title and Content" preserve="1">
  <p:cSld name="14_Title and Content">
    <p:bg>
      <p:bgPr>
        <a:solidFill>
          <a:schemeClr val="lt1"/>
        </a:solidFill>
        <a:effectLst/>
      </p:bgPr>
    </p:bg>
    <p:spTree>
      <p:nvGrpSpPr>
        <p:cNvPr id="1" name="Shape 22"/>
        <p:cNvGrpSpPr/>
        <p:nvPr/>
      </p:nvGrpSpPr>
      <p:grpSpPr>
        <a:xfrm>
          <a:off x="0" y="0"/>
          <a:ext cx="0" cy="0"/>
          <a:chOff x="0" y="0"/>
          <a:chExt cx="0" cy="0"/>
        </a:xfrm>
      </p:grpSpPr>
      <p:sp>
        <p:nvSpPr>
          <p:cNvPr id="23" name="Google Shape;23;p9"/>
          <p:cNvSpPr txBox="1">
            <a:spLocks noGrp="1"/>
          </p:cNvSpPr>
          <p:nvPr>
            <p:ph type="title"/>
          </p:nvPr>
        </p:nvSpPr>
        <p:spPr>
          <a:xfrm>
            <a:off x="0" y="328179"/>
            <a:ext cx="121920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400"/>
              <a:buFont typeface="Quattrocento Sans"/>
              <a:buNone/>
              <a:defRPr b="1">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4" name="Google Shape;24;p9"/>
          <p:cNvPicPr preferRelativeResize="0"/>
          <p:nvPr/>
        </p:nvPicPr>
        <p:blipFill rotWithShape="1">
          <a:blip r:embed="rId2">
            <a:alphaModFix/>
          </a:blip>
          <a:srcRect t="25716" b="25625"/>
          <a:stretch/>
        </p:blipFill>
        <p:spPr>
          <a:xfrm>
            <a:off x="1054297" y="2182929"/>
            <a:ext cx="4831614" cy="1175510"/>
          </a:xfrm>
          <a:prstGeom prst="rect">
            <a:avLst/>
          </a:prstGeom>
          <a:noFill/>
          <a:ln>
            <a:noFill/>
          </a:ln>
        </p:spPr>
      </p:pic>
      <p:pic>
        <p:nvPicPr>
          <p:cNvPr id="25" name="Google Shape;25;p9"/>
          <p:cNvPicPr preferRelativeResize="0"/>
          <p:nvPr/>
        </p:nvPicPr>
        <p:blipFill rotWithShape="1">
          <a:blip r:embed="rId3">
            <a:alphaModFix/>
          </a:blip>
          <a:srcRect t="20190" b="25625"/>
          <a:stretch/>
        </p:blipFill>
        <p:spPr>
          <a:xfrm>
            <a:off x="6306091" y="2120179"/>
            <a:ext cx="4831613" cy="1309009"/>
          </a:xfrm>
          <a:prstGeom prst="rect">
            <a:avLst/>
          </a:prstGeom>
          <a:noFill/>
          <a:ln>
            <a:noFill/>
          </a:ln>
        </p:spPr>
      </p:pic>
      <p:pic>
        <p:nvPicPr>
          <p:cNvPr id="26" name="Google Shape;26;p9"/>
          <p:cNvPicPr preferRelativeResize="0"/>
          <p:nvPr/>
        </p:nvPicPr>
        <p:blipFill rotWithShape="1">
          <a:blip r:embed="rId4">
            <a:alphaModFix/>
          </a:blip>
          <a:srcRect l="4726" t="20069" r="6364" b="20697"/>
          <a:stretch/>
        </p:blipFill>
        <p:spPr>
          <a:xfrm>
            <a:off x="3897417" y="4094576"/>
            <a:ext cx="2725457" cy="968242"/>
          </a:xfrm>
          <a:prstGeom prst="rect">
            <a:avLst/>
          </a:prstGeom>
          <a:noFill/>
          <a:ln>
            <a:noFill/>
          </a:ln>
        </p:spPr>
      </p:pic>
      <p:pic>
        <p:nvPicPr>
          <p:cNvPr id="27" name="Google Shape;27;p9"/>
          <p:cNvPicPr preferRelativeResize="0"/>
          <p:nvPr/>
        </p:nvPicPr>
        <p:blipFill rotWithShape="1">
          <a:blip r:embed="rId5">
            <a:alphaModFix/>
          </a:blip>
          <a:srcRect l="10365" t="20279" r="10338" b="19576"/>
          <a:stretch/>
        </p:blipFill>
        <p:spPr>
          <a:xfrm>
            <a:off x="5092370" y="5574608"/>
            <a:ext cx="2007263" cy="761253"/>
          </a:xfrm>
          <a:prstGeom prst="rect">
            <a:avLst/>
          </a:prstGeom>
          <a:noFill/>
          <a:ln>
            <a:noFill/>
          </a:ln>
        </p:spPr>
      </p:pic>
      <p:pic>
        <p:nvPicPr>
          <p:cNvPr id="28" name="Google Shape;28;p9"/>
          <p:cNvPicPr preferRelativeResize="0"/>
          <p:nvPr/>
        </p:nvPicPr>
        <p:blipFill rotWithShape="1">
          <a:blip r:embed="rId6">
            <a:alphaModFix/>
          </a:blip>
          <a:srcRect l="15501" t="8881" r="14941" b="11089"/>
          <a:stretch/>
        </p:blipFill>
        <p:spPr>
          <a:xfrm>
            <a:off x="7050187" y="4157091"/>
            <a:ext cx="1444624" cy="843212"/>
          </a:xfrm>
          <a:prstGeom prst="rect">
            <a:avLst/>
          </a:prstGeom>
          <a:noFill/>
          <a:ln>
            <a:noFill/>
          </a:ln>
        </p:spPr>
      </p:pic>
      <p:pic>
        <p:nvPicPr>
          <p:cNvPr id="29" name="Google Shape;29;p9"/>
          <p:cNvPicPr preferRelativeResize="0"/>
          <p:nvPr/>
        </p:nvPicPr>
        <p:blipFill rotWithShape="1">
          <a:blip r:embed="rId7">
            <a:alphaModFix/>
          </a:blip>
          <a:srcRect l="4726" t="24545" r="6364" b="25105"/>
          <a:stretch/>
        </p:blipFill>
        <p:spPr>
          <a:xfrm>
            <a:off x="8922124" y="4157091"/>
            <a:ext cx="2845529" cy="843212"/>
          </a:xfrm>
          <a:prstGeom prst="rect">
            <a:avLst/>
          </a:prstGeom>
          <a:noFill/>
          <a:ln>
            <a:noFill/>
          </a:ln>
        </p:spPr>
      </p:pic>
      <p:pic>
        <p:nvPicPr>
          <p:cNvPr id="30" name="Google Shape;30;p9" descr="Immagine che contiene testo, bigliettodavisita, grafica vettoriale&#10;&#10;Descrizione generata automaticamente"/>
          <p:cNvPicPr preferRelativeResize="0"/>
          <p:nvPr/>
        </p:nvPicPr>
        <p:blipFill rotWithShape="1">
          <a:blip r:embed="rId8">
            <a:alphaModFix/>
          </a:blip>
          <a:srcRect l="13928" t="7909" r="12948" b="7531"/>
          <a:stretch/>
        </p:blipFill>
        <p:spPr>
          <a:xfrm>
            <a:off x="3686157" y="5440686"/>
            <a:ext cx="990035" cy="1144845"/>
          </a:xfrm>
          <a:prstGeom prst="rect">
            <a:avLst/>
          </a:prstGeom>
          <a:noFill/>
          <a:ln>
            <a:noFill/>
          </a:ln>
        </p:spPr>
      </p:pic>
      <p:pic>
        <p:nvPicPr>
          <p:cNvPr id="31" name="Google Shape;31;p9" descr="Immagine che contiene testo, clipart, grafica vettoriale, segnale&#10;&#10;Descrizione generata automaticamente"/>
          <p:cNvPicPr preferRelativeResize="0"/>
          <p:nvPr/>
        </p:nvPicPr>
        <p:blipFill rotWithShape="1">
          <a:blip r:embed="rId9">
            <a:alphaModFix/>
          </a:blip>
          <a:srcRect/>
          <a:stretch/>
        </p:blipFill>
        <p:spPr>
          <a:xfrm>
            <a:off x="7549315" y="5511905"/>
            <a:ext cx="957876" cy="957876"/>
          </a:xfrm>
          <a:prstGeom prst="rect">
            <a:avLst/>
          </a:prstGeom>
          <a:noFill/>
          <a:ln>
            <a:noFill/>
          </a:ln>
        </p:spPr>
      </p:pic>
      <p:pic>
        <p:nvPicPr>
          <p:cNvPr id="1026" name="Picture 2" descr="Altitudo">
            <a:extLst>
              <a:ext uri="{FF2B5EF4-FFF2-40B4-BE49-F238E27FC236}">
                <a16:creationId xmlns:a16="http://schemas.microsoft.com/office/drawing/2014/main" id="{50E1E359-05F6-CCD9-960B-1513D9E42A18}"/>
              </a:ext>
            </a:extLst>
          </p:cNvPr>
          <p:cNvPicPr>
            <a:picLocks noChangeAspect="1" noChangeArrowheads="1"/>
          </p:cNvPicPr>
          <p:nvPr userDrawn="1"/>
        </p:nvPicPr>
        <p:blipFill rotWithShape="1">
          <a:blip r:embed="rId10">
            <a:extLst>
              <a:ext uri="{28A0092B-C50C-407E-A947-70E740481C1C}">
                <a14:useLocalDpi xmlns:a14="http://schemas.microsoft.com/office/drawing/2010/main" val="0"/>
              </a:ext>
            </a:extLst>
          </a:blip>
          <a:srcRect t="21614" b="29765"/>
          <a:stretch/>
        </p:blipFill>
        <p:spPr bwMode="auto">
          <a:xfrm>
            <a:off x="290754" y="4192241"/>
            <a:ext cx="3179350" cy="77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144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246"/>
        <p:cNvGrpSpPr/>
        <p:nvPr/>
      </p:nvGrpSpPr>
      <p:grpSpPr>
        <a:xfrm>
          <a:off x="0" y="0"/>
          <a:ext cx="0" cy="0"/>
          <a:chOff x="0" y="0"/>
          <a:chExt cx="0" cy="0"/>
        </a:xfrm>
      </p:grpSpPr>
      <p:sp>
        <p:nvSpPr>
          <p:cNvPr id="247" name="Google Shape;247;p41"/>
          <p:cNvSpPr txBox="1">
            <a:spLocks noGrp="1"/>
          </p:cNvSpPr>
          <p:nvPr>
            <p:ph type="ctrTitle"/>
          </p:nvPr>
        </p:nvSpPr>
        <p:spPr>
          <a:xfrm>
            <a:off x="1524001" y="1122364"/>
            <a:ext cx="9144001"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4826C0"/>
              </a:buClr>
              <a:buSzPts val="6000"/>
              <a:buFont typeface="Quattrocento Sans"/>
              <a:buNone/>
              <a:defRPr sz="6000">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8" name="Google Shape;248;p41"/>
          <p:cNvSpPr txBox="1">
            <a:spLocks noGrp="1"/>
          </p:cNvSpPr>
          <p:nvPr>
            <p:ph type="subTitle" idx="1"/>
          </p:nvPr>
        </p:nvSpPr>
        <p:spPr>
          <a:xfrm>
            <a:off x="1524001" y="3602038"/>
            <a:ext cx="9144001"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2"/>
              </a:buClr>
              <a:buSzPts val="2400"/>
              <a:buNone/>
              <a:defRPr sz="2400">
                <a:latin typeface="Quattrocento Sans"/>
                <a:ea typeface="Quattrocento Sans"/>
                <a:cs typeface="Quattrocento Sans"/>
                <a:sym typeface="Quattrocento Sans"/>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9" name="Google Shape;249;p41"/>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0" name="Google Shape;250;p41"/>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41"/>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dk2"/>
                </a:solidFill>
                <a:latin typeface="Quattrocento Sans"/>
                <a:ea typeface="Quattrocento Sans"/>
                <a:cs typeface="Quattrocento Sans"/>
                <a:sym typeface="Quattrocento Sans"/>
              </a:defRPr>
            </a:lvl1pPr>
            <a:lvl2pPr marL="0" lvl="1" indent="0" algn="r">
              <a:spcBef>
                <a:spcPts val="0"/>
              </a:spcBef>
              <a:buNone/>
              <a:defRPr sz="1200" b="0" i="0" u="none" strike="noStrike" cap="none">
                <a:solidFill>
                  <a:schemeClr val="dk2"/>
                </a:solidFill>
                <a:latin typeface="Quattrocento Sans"/>
                <a:ea typeface="Quattrocento Sans"/>
                <a:cs typeface="Quattrocento Sans"/>
                <a:sym typeface="Quattrocento Sans"/>
              </a:defRPr>
            </a:lvl2pPr>
            <a:lvl3pPr marL="0" lvl="2" indent="0" algn="r">
              <a:spcBef>
                <a:spcPts val="0"/>
              </a:spcBef>
              <a:buNone/>
              <a:defRPr sz="1200" b="0" i="0" u="none" strike="noStrike" cap="none">
                <a:solidFill>
                  <a:schemeClr val="dk2"/>
                </a:solidFill>
                <a:latin typeface="Quattrocento Sans"/>
                <a:ea typeface="Quattrocento Sans"/>
                <a:cs typeface="Quattrocento Sans"/>
                <a:sym typeface="Quattrocento Sans"/>
              </a:defRPr>
            </a:lvl3pPr>
            <a:lvl4pPr marL="0" lvl="3" indent="0" algn="r">
              <a:spcBef>
                <a:spcPts val="0"/>
              </a:spcBef>
              <a:buNone/>
              <a:defRPr sz="1200" b="0" i="0" u="none" strike="noStrike" cap="none">
                <a:solidFill>
                  <a:schemeClr val="dk2"/>
                </a:solidFill>
                <a:latin typeface="Quattrocento Sans"/>
                <a:ea typeface="Quattrocento Sans"/>
                <a:cs typeface="Quattrocento Sans"/>
                <a:sym typeface="Quattrocento Sans"/>
              </a:defRPr>
            </a:lvl4pPr>
            <a:lvl5pPr marL="0" lvl="4" indent="0" algn="r">
              <a:spcBef>
                <a:spcPts val="0"/>
              </a:spcBef>
              <a:buNone/>
              <a:defRPr sz="1200" b="0" i="0" u="none" strike="noStrike" cap="none">
                <a:solidFill>
                  <a:schemeClr val="dk2"/>
                </a:solidFill>
                <a:latin typeface="Quattrocento Sans"/>
                <a:ea typeface="Quattrocento Sans"/>
                <a:cs typeface="Quattrocento Sans"/>
                <a:sym typeface="Quattrocento Sans"/>
              </a:defRPr>
            </a:lvl5pPr>
            <a:lvl6pPr marL="0" lvl="5" indent="0" algn="r">
              <a:spcBef>
                <a:spcPts val="0"/>
              </a:spcBef>
              <a:buNone/>
              <a:defRPr sz="1200" b="0" i="0" u="none" strike="noStrike" cap="none">
                <a:solidFill>
                  <a:schemeClr val="dk2"/>
                </a:solidFill>
                <a:latin typeface="Quattrocento Sans"/>
                <a:ea typeface="Quattrocento Sans"/>
                <a:cs typeface="Quattrocento Sans"/>
                <a:sym typeface="Quattrocento Sans"/>
              </a:defRPr>
            </a:lvl6pPr>
            <a:lvl7pPr marL="0" lvl="6" indent="0" algn="r">
              <a:spcBef>
                <a:spcPts val="0"/>
              </a:spcBef>
              <a:buNone/>
              <a:defRPr sz="1200" b="0" i="0" u="none" strike="noStrike" cap="none">
                <a:solidFill>
                  <a:schemeClr val="dk2"/>
                </a:solidFill>
                <a:latin typeface="Quattrocento Sans"/>
                <a:ea typeface="Quattrocento Sans"/>
                <a:cs typeface="Quattrocento Sans"/>
                <a:sym typeface="Quattrocento Sans"/>
              </a:defRPr>
            </a:lvl7pPr>
            <a:lvl8pPr marL="0" lvl="7" indent="0" algn="r">
              <a:spcBef>
                <a:spcPts val="0"/>
              </a:spcBef>
              <a:buNone/>
              <a:defRPr sz="1200" b="0" i="0" u="none" strike="noStrike" cap="none">
                <a:solidFill>
                  <a:schemeClr val="dk2"/>
                </a:solidFill>
                <a:latin typeface="Quattrocento Sans"/>
                <a:ea typeface="Quattrocento Sans"/>
                <a:cs typeface="Quattrocento Sans"/>
                <a:sym typeface="Quattrocento Sans"/>
              </a:defRPr>
            </a:lvl8pPr>
            <a:lvl9pPr marL="0" lvl="8" indent="0" algn="r">
              <a:spcBef>
                <a:spcPts val="0"/>
              </a:spcBef>
              <a:buNone/>
              <a:defRPr sz="1200" b="0" i="0" u="none" strike="noStrike" cap="none">
                <a:solidFill>
                  <a:schemeClr val="dk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_Title and Content" type="obj">
  <p:cSld name="OBJECT">
    <p:spTree>
      <p:nvGrpSpPr>
        <p:cNvPr id="1" name="Shape 252"/>
        <p:cNvGrpSpPr/>
        <p:nvPr/>
      </p:nvGrpSpPr>
      <p:grpSpPr>
        <a:xfrm>
          <a:off x="0" y="0"/>
          <a:ext cx="0" cy="0"/>
          <a:chOff x="0" y="0"/>
          <a:chExt cx="0" cy="0"/>
        </a:xfrm>
      </p:grpSpPr>
      <p:sp>
        <p:nvSpPr>
          <p:cNvPr id="253" name="Google Shape;253;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826C0"/>
              </a:buClr>
              <a:buSzPts val="44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4" name="Google Shape;254;p42"/>
          <p:cNvSpPr txBox="1">
            <a:spLocks noGrp="1"/>
          </p:cNvSpPr>
          <p:nvPr>
            <p:ph type="body" idx="1"/>
          </p:nvPr>
        </p:nvSpPr>
        <p:spPr>
          <a:xfrm>
            <a:off x="838200" y="1825625"/>
            <a:ext cx="80010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2"/>
              </a:buClr>
              <a:buSzPts val="1800"/>
              <a:buChar char="•"/>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5" name="Google Shape;255;p42"/>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6" name="Google Shape;256;p42"/>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7" name="Google Shape;257;p42"/>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58" name="Google Shape;258;p42"/>
          <p:cNvPicPr preferRelativeResize="0"/>
          <p:nvPr/>
        </p:nvPicPr>
        <p:blipFill rotWithShape="1">
          <a:blip r:embed="rId2">
            <a:alphaModFix/>
          </a:blip>
          <a:srcRect/>
          <a:stretch/>
        </p:blipFill>
        <p:spPr>
          <a:xfrm>
            <a:off x="9159120" y="3357282"/>
            <a:ext cx="2747784" cy="2747784"/>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259"/>
        <p:cNvGrpSpPr/>
        <p:nvPr/>
      </p:nvGrpSpPr>
      <p:grpSpPr>
        <a:xfrm>
          <a:off x="0" y="0"/>
          <a:ext cx="0" cy="0"/>
          <a:chOff x="0" y="0"/>
          <a:chExt cx="0" cy="0"/>
        </a:xfrm>
      </p:grpSpPr>
      <p:sp>
        <p:nvSpPr>
          <p:cNvPr id="260" name="Google Shape;260;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826C0"/>
              </a:buClr>
              <a:buSzPts val="44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1" name="Google Shape;261;p43"/>
          <p:cNvSpPr txBox="1">
            <a:spLocks noGrp="1"/>
          </p:cNvSpPr>
          <p:nvPr>
            <p:ph type="body" idx="1"/>
          </p:nvPr>
        </p:nvSpPr>
        <p:spPr>
          <a:xfrm>
            <a:off x="838200" y="1825625"/>
            <a:ext cx="80010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2"/>
              </a:buClr>
              <a:buSzPts val="1800"/>
              <a:buChar char="•"/>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2" name="Google Shape;262;p43"/>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just">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3" name="Google Shape;263;p43"/>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4" name="Google Shape;264;p43"/>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65" name="Google Shape;265;p43"/>
          <p:cNvPicPr preferRelativeResize="0"/>
          <p:nvPr/>
        </p:nvPicPr>
        <p:blipFill rotWithShape="1">
          <a:blip r:embed="rId2">
            <a:alphaModFix/>
          </a:blip>
          <a:srcRect/>
          <a:stretch/>
        </p:blipFill>
        <p:spPr>
          <a:xfrm>
            <a:off x="9106349" y="4259263"/>
            <a:ext cx="2578100" cy="19177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5_Title and Content">
  <p:cSld name="5_Title and Content">
    <p:spTree>
      <p:nvGrpSpPr>
        <p:cNvPr id="1" name="Shape 266"/>
        <p:cNvGrpSpPr/>
        <p:nvPr/>
      </p:nvGrpSpPr>
      <p:grpSpPr>
        <a:xfrm>
          <a:off x="0" y="0"/>
          <a:ext cx="0" cy="0"/>
          <a:chOff x="0" y="0"/>
          <a:chExt cx="0" cy="0"/>
        </a:xfrm>
      </p:grpSpPr>
      <p:sp>
        <p:nvSpPr>
          <p:cNvPr id="267" name="Google Shape;267;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826C0"/>
              </a:buClr>
              <a:buSzPts val="44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8" name="Google Shape;268;p44"/>
          <p:cNvSpPr txBox="1">
            <a:spLocks noGrp="1"/>
          </p:cNvSpPr>
          <p:nvPr>
            <p:ph type="body" idx="1"/>
          </p:nvPr>
        </p:nvSpPr>
        <p:spPr>
          <a:xfrm>
            <a:off x="838200" y="1825625"/>
            <a:ext cx="80010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2"/>
              </a:buClr>
              <a:buSzPts val="1800"/>
              <a:buChar char="•"/>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9" name="Google Shape;269;p44"/>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0" name="Google Shape;270;p44"/>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1" name="Google Shape;271;p44"/>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72" name="Google Shape;272;p44"/>
          <p:cNvPicPr preferRelativeResize="0"/>
          <p:nvPr/>
        </p:nvPicPr>
        <p:blipFill rotWithShape="1">
          <a:blip r:embed="rId2">
            <a:alphaModFix/>
          </a:blip>
          <a:srcRect/>
          <a:stretch/>
        </p:blipFill>
        <p:spPr>
          <a:xfrm>
            <a:off x="9296400" y="4001295"/>
            <a:ext cx="2295406" cy="2285999"/>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6_Title and Content">
  <p:cSld name="6_Title and Content">
    <p:spTree>
      <p:nvGrpSpPr>
        <p:cNvPr id="1" name="Shape 273"/>
        <p:cNvGrpSpPr/>
        <p:nvPr/>
      </p:nvGrpSpPr>
      <p:grpSpPr>
        <a:xfrm>
          <a:off x="0" y="0"/>
          <a:ext cx="0" cy="0"/>
          <a:chOff x="0" y="0"/>
          <a:chExt cx="0" cy="0"/>
        </a:xfrm>
      </p:grpSpPr>
      <p:sp>
        <p:nvSpPr>
          <p:cNvPr id="274" name="Google Shape;274;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826C0"/>
              </a:buClr>
              <a:buSzPts val="4400"/>
              <a:buFont typeface="Quattrocento Sans"/>
              <a:buNone/>
              <a:defRPr>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5" name="Google Shape;275;p45"/>
          <p:cNvSpPr txBox="1">
            <a:spLocks noGrp="1"/>
          </p:cNvSpPr>
          <p:nvPr>
            <p:ph type="body" idx="1"/>
          </p:nvPr>
        </p:nvSpPr>
        <p:spPr>
          <a:xfrm>
            <a:off x="838200" y="1825625"/>
            <a:ext cx="80010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2"/>
              </a:buClr>
              <a:buSzPts val="2800"/>
              <a:buChar char="•"/>
              <a:defRPr>
                <a:latin typeface="Quattrocento Sans"/>
                <a:ea typeface="Quattrocento Sans"/>
                <a:cs typeface="Quattrocento Sans"/>
                <a:sym typeface="Quattrocento Sans"/>
              </a:defRPr>
            </a:lvl1pPr>
            <a:lvl2pPr marL="914400" lvl="1" indent="-381000" algn="l">
              <a:lnSpc>
                <a:spcPct val="90000"/>
              </a:lnSpc>
              <a:spcBef>
                <a:spcPts val="500"/>
              </a:spcBef>
              <a:spcAft>
                <a:spcPts val="0"/>
              </a:spcAft>
              <a:buClr>
                <a:schemeClr val="dk2"/>
              </a:buClr>
              <a:buSzPts val="2400"/>
              <a:buChar char="•"/>
              <a:defRPr>
                <a:latin typeface="Quattrocento Sans"/>
                <a:ea typeface="Quattrocento Sans"/>
                <a:cs typeface="Quattrocento Sans"/>
                <a:sym typeface="Quattrocento Sans"/>
              </a:defRPr>
            </a:lvl2pPr>
            <a:lvl3pPr marL="1371600" lvl="2" indent="-355600" algn="l">
              <a:lnSpc>
                <a:spcPct val="90000"/>
              </a:lnSpc>
              <a:spcBef>
                <a:spcPts val="500"/>
              </a:spcBef>
              <a:spcAft>
                <a:spcPts val="0"/>
              </a:spcAft>
              <a:buClr>
                <a:schemeClr val="dk2"/>
              </a:buClr>
              <a:buSzPts val="2000"/>
              <a:buChar char="•"/>
              <a:defRPr>
                <a:latin typeface="Quattrocento Sans"/>
                <a:ea typeface="Quattrocento Sans"/>
                <a:cs typeface="Quattrocento Sans"/>
                <a:sym typeface="Quattrocento Sans"/>
              </a:defRPr>
            </a:lvl3pPr>
            <a:lvl4pPr marL="1828800" lvl="3" indent="-342900" algn="l">
              <a:lnSpc>
                <a:spcPct val="90000"/>
              </a:lnSpc>
              <a:spcBef>
                <a:spcPts val="500"/>
              </a:spcBef>
              <a:spcAft>
                <a:spcPts val="0"/>
              </a:spcAft>
              <a:buClr>
                <a:schemeClr val="dk2"/>
              </a:buClr>
              <a:buSzPts val="1800"/>
              <a:buChar char="•"/>
              <a:defRPr>
                <a:latin typeface="Quattrocento Sans"/>
                <a:ea typeface="Quattrocento Sans"/>
                <a:cs typeface="Quattrocento Sans"/>
                <a:sym typeface="Quattrocento Sans"/>
              </a:defRPr>
            </a:lvl4pPr>
            <a:lvl5pPr marL="2286000" lvl="4" indent="-342900" algn="l">
              <a:lnSpc>
                <a:spcPct val="90000"/>
              </a:lnSpc>
              <a:spcBef>
                <a:spcPts val="500"/>
              </a:spcBef>
              <a:spcAft>
                <a:spcPts val="0"/>
              </a:spcAft>
              <a:buClr>
                <a:schemeClr val="dk2"/>
              </a:buClr>
              <a:buSzPts val="1800"/>
              <a:buChar char="•"/>
              <a:defRPr>
                <a:latin typeface="Quattrocento Sans"/>
                <a:ea typeface="Quattrocento Sans"/>
                <a:cs typeface="Quattrocento Sans"/>
                <a:sym typeface="Quattrocento Sans"/>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6" name="Google Shape;276;p45"/>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7" name="Google Shape;277;p45"/>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8" name="Google Shape;278;p45"/>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dk2"/>
                </a:solidFill>
                <a:latin typeface="Quattrocento Sans"/>
                <a:ea typeface="Quattrocento Sans"/>
                <a:cs typeface="Quattrocento Sans"/>
                <a:sym typeface="Quattrocento Sans"/>
              </a:defRPr>
            </a:lvl1pPr>
            <a:lvl2pPr marL="0" lvl="1" indent="0" algn="r">
              <a:spcBef>
                <a:spcPts val="0"/>
              </a:spcBef>
              <a:buNone/>
              <a:defRPr sz="1200" b="0" i="0" u="none" strike="noStrike" cap="none">
                <a:solidFill>
                  <a:schemeClr val="dk2"/>
                </a:solidFill>
                <a:latin typeface="Quattrocento Sans"/>
                <a:ea typeface="Quattrocento Sans"/>
                <a:cs typeface="Quattrocento Sans"/>
                <a:sym typeface="Quattrocento Sans"/>
              </a:defRPr>
            </a:lvl2pPr>
            <a:lvl3pPr marL="0" lvl="2" indent="0" algn="r">
              <a:spcBef>
                <a:spcPts val="0"/>
              </a:spcBef>
              <a:buNone/>
              <a:defRPr sz="1200" b="0" i="0" u="none" strike="noStrike" cap="none">
                <a:solidFill>
                  <a:schemeClr val="dk2"/>
                </a:solidFill>
                <a:latin typeface="Quattrocento Sans"/>
                <a:ea typeface="Quattrocento Sans"/>
                <a:cs typeface="Quattrocento Sans"/>
                <a:sym typeface="Quattrocento Sans"/>
              </a:defRPr>
            </a:lvl3pPr>
            <a:lvl4pPr marL="0" lvl="3" indent="0" algn="r">
              <a:spcBef>
                <a:spcPts val="0"/>
              </a:spcBef>
              <a:buNone/>
              <a:defRPr sz="1200" b="0" i="0" u="none" strike="noStrike" cap="none">
                <a:solidFill>
                  <a:schemeClr val="dk2"/>
                </a:solidFill>
                <a:latin typeface="Quattrocento Sans"/>
                <a:ea typeface="Quattrocento Sans"/>
                <a:cs typeface="Quattrocento Sans"/>
                <a:sym typeface="Quattrocento Sans"/>
              </a:defRPr>
            </a:lvl4pPr>
            <a:lvl5pPr marL="0" lvl="4" indent="0" algn="r">
              <a:spcBef>
                <a:spcPts val="0"/>
              </a:spcBef>
              <a:buNone/>
              <a:defRPr sz="1200" b="0" i="0" u="none" strike="noStrike" cap="none">
                <a:solidFill>
                  <a:schemeClr val="dk2"/>
                </a:solidFill>
                <a:latin typeface="Quattrocento Sans"/>
                <a:ea typeface="Quattrocento Sans"/>
                <a:cs typeface="Quattrocento Sans"/>
                <a:sym typeface="Quattrocento Sans"/>
              </a:defRPr>
            </a:lvl5pPr>
            <a:lvl6pPr marL="0" lvl="5" indent="0" algn="r">
              <a:spcBef>
                <a:spcPts val="0"/>
              </a:spcBef>
              <a:buNone/>
              <a:defRPr sz="1200" b="0" i="0" u="none" strike="noStrike" cap="none">
                <a:solidFill>
                  <a:schemeClr val="dk2"/>
                </a:solidFill>
                <a:latin typeface="Quattrocento Sans"/>
                <a:ea typeface="Quattrocento Sans"/>
                <a:cs typeface="Quattrocento Sans"/>
                <a:sym typeface="Quattrocento Sans"/>
              </a:defRPr>
            </a:lvl6pPr>
            <a:lvl7pPr marL="0" lvl="6" indent="0" algn="r">
              <a:spcBef>
                <a:spcPts val="0"/>
              </a:spcBef>
              <a:buNone/>
              <a:defRPr sz="1200" b="0" i="0" u="none" strike="noStrike" cap="none">
                <a:solidFill>
                  <a:schemeClr val="dk2"/>
                </a:solidFill>
                <a:latin typeface="Quattrocento Sans"/>
                <a:ea typeface="Quattrocento Sans"/>
                <a:cs typeface="Quattrocento Sans"/>
                <a:sym typeface="Quattrocento Sans"/>
              </a:defRPr>
            </a:lvl7pPr>
            <a:lvl8pPr marL="0" lvl="7" indent="0" algn="r">
              <a:spcBef>
                <a:spcPts val="0"/>
              </a:spcBef>
              <a:buNone/>
              <a:defRPr sz="1200" b="0" i="0" u="none" strike="noStrike" cap="none">
                <a:solidFill>
                  <a:schemeClr val="dk2"/>
                </a:solidFill>
                <a:latin typeface="Quattrocento Sans"/>
                <a:ea typeface="Quattrocento Sans"/>
                <a:cs typeface="Quattrocento Sans"/>
                <a:sym typeface="Quattrocento Sans"/>
              </a:defRPr>
            </a:lvl8pPr>
            <a:lvl9pPr marL="0" lvl="8" indent="0" algn="r">
              <a:spcBef>
                <a:spcPts val="0"/>
              </a:spcBef>
              <a:buNone/>
              <a:defRPr sz="1200" b="0" i="0" u="none" strike="noStrike" cap="none">
                <a:solidFill>
                  <a:schemeClr val="dk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pic>
        <p:nvPicPr>
          <p:cNvPr id="279" name="Google Shape;279;p45"/>
          <p:cNvPicPr preferRelativeResize="0"/>
          <p:nvPr/>
        </p:nvPicPr>
        <p:blipFill rotWithShape="1">
          <a:blip r:embed="rId2">
            <a:alphaModFix/>
          </a:blip>
          <a:srcRect/>
          <a:stretch/>
        </p:blipFill>
        <p:spPr>
          <a:xfrm>
            <a:off x="8839201" y="4001294"/>
            <a:ext cx="3009900" cy="21463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7_Title and Content">
  <p:cSld name="7_Title and Content">
    <p:spTree>
      <p:nvGrpSpPr>
        <p:cNvPr id="1" name="Shape 280"/>
        <p:cNvGrpSpPr/>
        <p:nvPr/>
      </p:nvGrpSpPr>
      <p:grpSpPr>
        <a:xfrm>
          <a:off x="0" y="0"/>
          <a:ext cx="0" cy="0"/>
          <a:chOff x="0" y="0"/>
          <a:chExt cx="0" cy="0"/>
        </a:xfrm>
      </p:grpSpPr>
      <p:sp>
        <p:nvSpPr>
          <p:cNvPr id="281" name="Google Shape;281;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826C0"/>
              </a:buClr>
              <a:buSzPts val="4400"/>
              <a:buFont typeface="Quattrocento Sans"/>
              <a:buNone/>
              <a:defRPr>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2" name="Google Shape;282;p46"/>
          <p:cNvSpPr txBox="1">
            <a:spLocks noGrp="1"/>
          </p:cNvSpPr>
          <p:nvPr>
            <p:ph type="body" idx="1"/>
          </p:nvPr>
        </p:nvSpPr>
        <p:spPr>
          <a:xfrm>
            <a:off x="838200" y="1825625"/>
            <a:ext cx="80010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2"/>
              </a:buClr>
              <a:buSzPts val="2800"/>
              <a:buChar char="•"/>
              <a:defRPr>
                <a:latin typeface="Quattrocento Sans"/>
                <a:ea typeface="Quattrocento Sans"/>
                <a:cs typeface="Quattrocento Sans"/>
                <a:sym typeface="Quattrocento Sans"/>
              </a:defRPr>
            </a:lvl1pPr>
            <a:lvl2pPr marL="914400" lvl="1" indent="-381000" algn="l">
              <a:lnSpc>
                <a:spcPct val="90000"/>
              </a:lnSpc>
              <a:spcBef>
                <a:spcPts val="500"/>
              </a:spcBef>
              <a:spcAft>
                <a:spcPts val="0"/>
              </a:spcAft>
              <a:buClr>
                <a:schemeClr val="dk2"/>
              </a:buClr>
              <a:buSzPts val="2400"/>
              <a:buChar char="•"/>
              <a:defRPr>
                <a:latin typeface="Quattrocento Sans"/>
                <a:ea typeface="Quattrocento Sans"/>
                <a:cs typeface="Quattrocento Sans"/>
                <a:sym typeface="Quattrocento Sans"/>
              </a:defRPr>
            </a:lvl2pPr>
            <a:lvl3pPr marL="1371600" lvl="2" indent="-355600" algn="l">
              <a:lnSpc>
                <a:spcPct val="90000"/>
              </a:lnSpc>
              <a:spcBef>
                <a:spcPts val="500"/>
              </a:spcBef>
              <a:spcAft>
                <a:spcPts val="0"/>
              </a:spcAft>
              <a:buClr>
                <a:schemeClr val="dk2"/>
              </a:buClr>
              <a:buSzPts val="2000"/>
              <a:buChar char="•"/>
              <a:defRPr>
                <a:latin typeface="Quattrocento Sans"/>
                <a:ea typeface="Quattrocento Sans"/>
                <a:cs typeface="Quattrocento Sans"/>
                <a:sym typeface="Quattrocento Sans"/>
              </a:defRPr>
            </a:lvl3pPr>
            <a:lvl4pPr marL="1828800" lvl="3" indent="-342900" algn="l">
              <a:lnSpc>
                <a:spcPct val="90000"/>
              </a:lnSpc>
              <a:spcBef>
                <a:spcPts val="500"/>
              </a:spcBef>
              <a:spcAft>
                <a:spcPts val="0"/>
              </a:spcAft>
              <a:buClr>
                <a:schemeClr val="dk2"/>
              </a:buClr>
              <a:buSzPts val="1800"/>
              <a:buChar char="•"/>
              <a:defRPr>
                <a:latin typeface="Quattrocento Sans"/>
                <a:ea typeface="Quattrocento Sans"/>
                <a:cs typeface="Quattrocento Sans"/>
                <a:sym typeface="Quattrocento Sans"/>
              </a:defRPr>
            </a:lvl4pPr>
            <a:lvl5pPr marL="2286000" lvl="4" indent="-342900" algn="l">
              <a:lnSpc>
                <a:spcPct val="90000"/>
              </a:lnSpc>
              <a:spcBef>
                <a:spcPts val="500"/>
              </a:spcBef>
              <a:spcAft>
                <a:spcPts val="0"/>
              </a:spcAft>
              <a:buClr>
                <a:schemeClr val="dk2"/>
              </a:buClr>
              <a:buSzPts val="1800"/>
              <a:buChar char="•"/>
              <a:defRPr>
                <a:latin typeface="Quattrocento Sans"/>
                <a:ea typeface="Quattrocento Sans"/>
                <a:cs typeface="Quattrocento Sans"/>
                <a:sym typeface="Quattrocento Sans"/>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3" name="Google Shape;283;p46"/>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46"/>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46"/>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dk2"/>
                </a:solidFill>
                <a:latin typeface="Quattrocento Sans"/>
                <a:ea typeface="Quattrocento Sans"/>
                <a:cs typeface="Quattrocento Sans"/>
                <a:sym typeface="Quattrocento Sans"/>
              </a:defRPr>
            </a:lvl1pPr>
            <a:lvl2pPr marL="0" lvl="1" indent="0" algn="r">
              <a:spcBef>
                <a:spcPts val="0"/>
              </a:spcBef>
              <a:buNone/>
              <a:defRPr sz="1200" b="0" i="0" u="none" strike="noStrike" cap="none">
                <a:solidFill>
                  <a:schemeClr val="dk2"/>
                </a:solidFill>
                <a:latin typeface="Quattrocento Sans"/>
                <a:ea typeface="Quattrocento Sans"/>
                <a:cs typeface="Quattrocento Sans"/>
                <a:sym typeface="Quattrocento Sans"/>
              </a:defRPr>
            </a:lvl2pPr>
            <a:lvl3pPr marL="0" lvl="2" indent="0" algn="r">
              <a:spcBef>
                <a:spcPts val="0"/>
              </a:spcBef>
              <a:buNone/>
              <a:defRPr sz="1200" b="0" i="0" u="none" strike="noStrike" cap="none">
                <a:solidFill>
                  <a:schemeClr val="dk2"/>
                </a:solidFill>
                <a:latin typeface="Quattrocento Sans"/>
                <a:ea typeface="Quattrocento Sans"/>
                <a:cs typeface="Quattrocento Sans"/>
                <a:sym typeface="Quattrocento Sans"/>
              </a:defRPr>
            </a:lvl3pPr>
            <a:lvl4pPr marL="0" lvl="3" indent="0" algn="r">
              <a:spcBef>
                <a:spcPts val="0"/>
              </a:spcBef>
              <a:buNone/>
              <a:defRPr sz="1200" b="0" i="0" u="none" strike="noStrike" cap="none">
                <a:solidFill>
                  <a:schemeClr val="dk2"/>
                </a:solidFill>
                <a:latin typeface="Quattrocento Sans"/>
                <a:ea typeface="Quattrocento Sans"/>
                <a:cs typeface="Quattrocento Sans"/>
                <a:sym typeface="Quattrocento Sans"/>
              </a:defRPr>
            </a:lvl4pPr>
            <a:lvl5pPr marL="0" lvl="4" indent="0" algn="r">
              <a:spcBef>
                <a:spcPts val="0"/>
              </a:spcBef>
              <a:buNone/>
              <a:defRPr sz="1200" b="0" i="0" u="none" strike="noStrike" cap="none">
                <a:solidFill>
                  <a:schemeClr val="dk2"/>
                </a:solidFill>
                <a:latin typeface="Quattrocento Sans"/>
                <a:ea typeface="Quattrocento Sans"/>
                <a:cs typeface="Quattrocento Sans"/>
                <a:sym typeface="Quattrocento Sans"/>
              </a:defRPr>
            </a:lvl5pPr>
            <a:lvl6pPr marL="0" lvl="5" indent="0" algn="r">
              <a:spcBef>
                <a:spcPts val="0"/>
              </a:spcBef>
              <a:buNone/>
              <a:defRPr sz="1200" b="0" i="0" u="none" strike="noStrike" cap="none">
                <a:solidFill>
                  <a:schemeClr val="dk2"/>
                </a:solidFill>
                <a:latin typeface="Quattrocento Sans"/>
                <a:ea typeface="Quattrocento Sans"/>
                <a:cs typeface="Quattrocento Sans"/>
                <a:sym typeface="Quattrocento Sans"/>
              </a:defRPr>
            </a:lvl6pPr>
            <a:lvl7pPr marL="0" lvl="6" indent="0" algn="r">
              <a:spcBef>
                <a:spcPts val="0"/>
              </a:spcBef>
              <a:buNone/>
              <a:defRPr sz="1200" b="0" i="0" u="none" strike="noStrike" cap="none">
                <a:solidFill>
                  <a:schemeClr val="dk2"/>
                </a:solidFill>
                <a:latin typeface="Quattrocento Sans"/>
                <a:ea typeface="Quattrocento Sans"/>
                <a:cs typeface="Quattrocento Sans"/>
                <a:sym typeface="Quattrocento Sans"/>
              </a:defRPr>
            </a:lvl7pPr>
            <a:lvl8pPr marL="0" lvl="7" indent="0" algn="r">
              <a:spcBef>
                <a:spcPts val="0"/>
              </a:spcBef>
              <a:buNone/>
              <a:defRPr sz="1200" b="0" i="0" u="none" strike="noStrike" cap="none">
                <a:solidFill>
                  <a:schemeClr val="dk2"/>
                </a:solidFill>
                <a:latin typeface="Quattrocento Sans"/>
                <a:ea typeface="Quattrocento Sans"/>
                <a:cs typeface="Quattrocento Sans"/>
                <a:sym typeface="Quattrocento Sans"/>
              </a:defRPr>
            </a:lvl8pPr>
            <a:lvl9pPr marL="0" lvl="8" indent="0" algn="r">
              <a:spcBef>
                <a:spcPts val="0"/>
              </a:spcBef>
              <a:buNone/>
              <a:defRPr sz="1200" b="0" i="0" u="none" strike="noStrike" cap="none">
                <a:solidFill>
                  <a:schemeClr val="dk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pic>
        <p:nvPicPr>
          <p:cNvPr id="286" name="Google Shape;286;p46"/>
          <p:cNvPicPr preferRelativeResize="0"/>
          <p:nvPr/>
        </p:nvPicPr>
        <p:blipFill rotWithShape="1">
          <a:blip r:embed="rId2">
            <a:alphaModFix/>
          </a:blip>
          <a:srcRect/>
          <a:stretch/>
        </p:blipFill>
        <p:spPr>
          <a:xfrm rot="530059">
            <a:off x="9124385" y="3485665"/>
            <a:ext cx="2882150" cy="26379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8_Title and Content">
  <p:cSld name="8_Title and Content">
    <p:spTree>
      <p:nvGrpSpPr>
        <p:cNvPr id="1" name="Shape 287"/>
        <p:cNvGrpSpPr/>
        <p:nvPr/>
      </p:nvGrpSpPr>
      <p:grpSpPr>
        <a:xfrm>
          <a:off x="0" y="0"/>
          <a:ext cx="0" cy="0"/>
          <a:chOff x="0" y="0"/>
          <a:chExt cx="0" cy="0"/>
        </a:xfrm>
      </p:grpSpPr>
      <p:sp>
        <p:nvSpPr>
          <p:cNvPr id="288" name="Google Shape;288;p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826C0"/>
              </a:buClr>
              <a:buSzPts val="4400"/>
              <a:buFont typeface="Quattrocento Sans"/>
              <a:buNone/>
              <a:defRPr>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9" name="Google Shape;289;p47"/>
          <p:cNvSpPr txBox="1">
            <a:spLocks noGrp="1"/>
          </p:cNvSpPr>
          <p:nvPr>
            <p:ph type="body" idx="1"/>
          </p:nvPr>
        </p:nvSpPr>
        <p:spPr>
          <a:xfrm>
            <a:off x="838200" y="1825625"/>
            <a:ext cx="80010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2"/>
              </a:buClr>
              <a:buSzPts val="2800"/>
              <a:buChar char="•"/>
              <a:defRPr>
                <a:latin typeface="Quattrocento Sans"/>
                <a:ea typeface="Quattrocento Sans"/>
                <a:cs typeface="Quattrocento Sans"/>
                <a:sym typeface="Quattrocento Sans"/>
              </a:defRPr>
            </a:lvl1pPr>
            <a:lvl2pPr marL="914400" lvl="1" indent="-381000" algn="l">
              <a:lnSpc>
                <a:spcPct val="90000"/>
              </a:lnSpc>
              <a:spcBef>
                <a:spcPts val="500"/>
              </a:spcBef>
              <a:spcAft>
                <a:spcPts val="0"/>
              </a:spcAft>
              <a:buClr>
                <a:schemeClr val="dk2"/>
              </a:buClr>
              <a:buSzPts val="2400"/>
              <a:buChar char="•"/>
              <a:defRPr>
                <a:latin typeface="Quattrocento Sans"/>
                <a:ea typeface="Quattrocento Sans"/>
                <a:cs typeface="Quattrocento Sans"/>
                <a:sym typeface="Quattrocento Sans"/>
              </a:defRPr>
            </a:lvl2pPr>
            <a:lvl3pPr marL="1371600" lvl="2" indent="-355600" algn="l">
              <a:lnSpc>
                <a:spcPct val="90000"/>
              </a:lnSpc>
              <a:spcBef>
                <a:spcPts val="500"/>
              </a:spcBef>
              <a:spcAft>
                <a:spcPts val="0"/>
              </a:spcAft>
              <a:buClr>
                <a:schemeClr val="dk2"/>
              </a:buClr>
              <a:buSzPts val="2000"/>
              <a:buChar char="•"/>
              <a:defRPr>
                <a:latin typeface="Quattrocento Sans"/>
                <a:ea typeface="Quattrocento Sans"/>
                <a:cs typeface="Quattrocento Sans"/>
                <a:sym typeface="Quattrocento Sans"/>
              </a:defRPr>
            </a:lvl3pPr>
            <a:lvl4pPr marL="1828800" lvl="3" indent="-342900" algn="l">
              <a:lnSpc>
                <a:spcPct val="90000"/>
              </a:lnSpc>
              <a:spcBef>
                <a:spcPts val="500"/>
              </a:spcBef>
              <a:spcAft>
                <a:spcPts val="0"/>
              </a:spcAft>
              <a:buClr>
                <a:schemeClr val="dk2"/>
              </a:buClr>
              <a:buSzPts val="1800"/>
              <a:buChar char="•"/>
              <a:defRPr>
                <a:latin typeface="Quattrocento Sans"/>
                <a:ea typeface="Quattrocento Sans"/>
                <a:cs typeface="Quattrocento Sans"/>
                <a:sym typeface="Quattrocento Sans"/>
              </a:defRPr>
            </a:lvl4pPr>
            <a:lvl5pPr marL="2286000" lvl="4" indent="-342900" algn="l">
              <a:lnSpc>
                <a:spcPct val="90000"/>
              </a:lnSpc>
              <a:spcBef>
                <a:spcPts val="500"/>
              </a:spcBef>
              <a:spcAft>
                <a:spcPts val="0"/>
              </a:spcAft>
              <a:buClr>
                <a:schemeClr val="dk2"/>
              </a:buClr>
              <a:buSzPts val="1800"/>
              <a:buChar char="•"/>
              <a:defRPr>
                <a:latin typeface="Quattrocento Sans"/>
                <a:ea typeface="Quattrocento Sans"/>
                <a:cs typeface="Quattrocento Sans"/>
                <a:sym typeface="Quattrocento Sans"/>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0" name="Google Shape;290;p47"/>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1" name="Google Shape;291;p47"/>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2" name="Google Shape;292;p47"/>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dk2"/>
                </a:solidFill>
                <a:latin typeface="Quattrocento Sans"/>
                <a:ea typeface="Quattrocento Sans"/>
                <a:cs typeface="Quattrocento Sans"/>
                <a:sym typeface="Quattrocento Sans"/>
              </a:defRPr>
            </a:lvl1pPr>
            <a:lvl2pPr marL="0" lvl="1" indent="0" algn="r">
              <a:spcBef>
                <a:spcPts val="0"/>
              </a:spcBef>
              <a:buNone/>
              <a:defRPr sz="1200" b="0" i="0" u="none" strike="noStrike" cap="none">
                <a:solidFill>
                  <a:schemeClr val="dk2"/>
                </a:solidFill>
                <a:latin typeface="Quattrocento Sans"/>
                <a:ea typeface="Quattrocento Sans"/>
                <a:cs typeface="Quattrocento Sans"/>
                <a:sym typeface="Quattrocento Sans"/>
              </a:defRPr>
            </a:lvl2pPr>
            <a:lvl3pPr marL="0" lvl="2" indent="0" algn="r">
              <a:spcBef>
                <a:spcPts val="0"/>
              </a:spcBef>
              <a:buNone/>
              <a:defRPr sz="1200" b="0" i="0" u="none" strike="noStrike" cap="none">
                <a:solidFill>
                  <a:schemeClr val="dk2"/>
                </a:solidFill>
                <a:latin typeface="Quattrocento Sans"/>
                <a:ea typeface="Quattrocento Sans"/>
                <a:cs typeface="Quattrocento Sans"/>
                <a:sym typeface="Quattrocento Sans"/>
              </a:defRPr>
            </a:lvl3pPr>
            <a:lvl4pPr marL="0" lvl="3" indent="0" algn="r">
              <a:spcBef>
                <a:spcPts val="0"/>
              </a:spcBef>
              <a:buNone/>
              <a:defRPr sz="1200" b="0" i="0" u="none" strike="noStrike" cap="none">
                <a:solidFill>
                  <a:schemeClr val="dk2"/>
                </a:solidFill>
                <a:latin typeface="Quattrocento Sans"/>
                <a:ea typeface="Quattrocento Sans"/>
                <a:cs typeface="Quattrocento Sans"/>
                <a:sym typeface="Quattrocento Sans"/>
              </a:defRPr>
            </a:lvl4pPr>
            <a:lvl5pPr marL="0" lvl="4" indent="0" algn="r">
              <a:spcBef>
                <a:spcPts val="0"/>
              </a:spcBef>
              <a:buNone/>
              <a:defRPr sz="1200" b="0" i="0" u="none" strike="noStrike" cap="none">
                <a:solidFill>
                  <a:schemeClr val="dk2"/>
                </a:solidFill>
                <a:latin typeface="Quattrocento Sans"/>
                <a:ea typeface="Quattrocento Sans"/>
                <a:cs typeface="Quattrocento Sans"/>
                <a:sym typeface="Quattrocento Sans"/>
              </a:defRPr>
            </a:lvl5pPr>
            <a:lvl6pPr marL="0" lvl="5" indent="0" algn="r">
              <a:spcBef>
                <a:spcPts val="0"/>
              </a:spcBef>
              <a:buNone/>
              <a:defRPr sz="1200" b="0" i="0" u="none" strike="noStrike" cap="none">
                <a:solidFill>
                  <a:schemeClr val="dk2"/>
                </a:solidFill>
                <a:latin typeface="Quattrocento Sans"/>
                <a:ea typeface="Quattrocento Sans"/>
                <a:cs typeface="Quattrocento Sans"/>
                <a:sym typeface="Quattrocento Sans"/>
              </a:defRPr>
            </a:lvl6pPr>
            <a:lvl7pPr marL="0" lvl="6" indent="0" algn="r">
              <a:spcBef>
                <a:spcPts val="0"/>
              </a:spcBef>
              <a:buNone/>
              <a:defRPr sz="1200" b="0" i="0" u="none" strike="noStrike" cap="none">
                <a:solidFill>
                  <a:schemeClr val="dk2"/>
                </a:solidFill>
                <a:latin typeface="Quattrocento Sans"/>
                <a:ea typeface="Quattrocento Sans"/>
                <a:cs typeface="Quattrocento Sans"/>
                <a:sym typeface="Quattrocento Sans"/>
              </a:defRPr>
            </a:lvl7pPr>
            <a:lvl8pPr marL="0" lvl="7" indent="0" algn="r">
              <a:spcBef>
                <a:spcPts val="0"/>
              </a:spcBef>
              <a:buNone/>
              <a:defRPr sz="1200" b="0" i="0" u="none" strike="noStrike" cap="none">
                <a:solidFill>
                  <a:schemeClr val="dk2"/>
                </a:solidFill>
                <a:latin typeface="Quattrocento Sans"/>
                <a:ea typeface="Quattrocento Sans"/>
                <a:cs typeface="Quattrocento Sans"/>
                <a:sym typeface="Quattrocento Sans"/>
              </a:defRPr>
            </a:lvl8pPr>
            <a:lvl9pPr marL="0" lvl="8" indent="0" algn="r">
              <a:spcBef>
                <a:spcPts val="0"/>
              </a:spcBef>
              <a:buNone/>
              <a:defRPr sz="1200" b="0" i="0" u="none" strike="noStrike" cap="none">
                <a:solidFill>
                  <a:schemeClr val="dk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pic>
        <p:nvPicPr>
          <p:cNvPr id="293" name="Google Shape;293;p47"/>
          <p:cNvPicPr preferRelativeResize="0"/>
          <p:nvPr/>
        </p:nvPicPr>
        <p:blipFill rotWithShape="1">
          <a:blip r:embed="rId2">
            <a:alphaModFix/>
          </a:blip>
          <a:srcRect/>
          <a:stretch/>
        </p:blipFill>
        <p:spPr>
          <a:xfrm>
            <a:off x="9232901" y="3675529"/>
            <a:ext cx="2120900" cy="2286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9"/>
        <p:cNvGrpSpPr/>
        <p:nvPr/>
      </p:nvGrpSpPr>
      <p:grpSpPr>
        <a:xfrm>
          <a:off x="0" y="0"/>
          <a:ext cx="0" cy="0"/>
          <a:chOff x="0" y="0"/>
          <a:chExt cx="0" cy="0"/>
        </a:xfrm>
      </p:grpSpPr>
      <p:sp>
        <p:nvSpPr>
          <p:cNvPr id="40" name="Google Shape;40;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2"/>
              </a:buClr>
              <a:buSzPts val="4400"/>
              <a:buFont typeface="Quattrocento Sans"/>
              <a:buNone/>
              <a:defRPr>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lt2"/>
              </a:buClr>
              <a:buSzPts val="2800"/>
              <a:buChar char="•"/>
              <a:defRPr>
                <a:latin typeface="Quattrocento Sans"/>
                <a:ea typeface="Quattrocento Sans"/>
                <a:cs typeface="Quattrocento Sans"/>
                <a:sym typeface="Quattrocento Sans"/>
              </a:defRPr>
            </a:lvl1pPr>
            <a:lvl2pPr marL="914400" lvl="1" indent="-381000" algn="l">
              <a:lnSpc>
                <a:spcPct val="90000"/>
              </a:lnSpc>
              <a:spcBef>
                <a:spcPts val="500"/>
              </a:spcBef>
              <a:spcAft>
                <a:spcPts val="0"/>
              </a:spcAft>
              <a:buClr>
                <a:schemeClr val="lt2"/>
              </a:buClr>
              <a:buSzPts val="2400"/>
              <a:buChar char="•"/>
              <a:defRPr>
                <a:latin typeface="Quattrocento Sans"/>
                <a:ea typeface="Quattrocento Sans"/>
                <a:cs typeface="Quattrocento Sans"/>
                <a:sym typeface="Quattrocento Sans"/>
              </a:defRPr>
            </a:lvl2pPr>
            <a:lvl3pPr marL="1371600" lvl="2" indent="-355600" algn="l">
              <a:lnSpc>
                <a:spcPct val="90000"/>
              </a:lnSpc>
              <a:spcBef>
                <a:spcPts val="500"/>
              </a:spcBef>
              <a:spcAft>
                <a:spcPts val="0"/>
              </a:spcAft>
              <a:buClr>
                <a:schemeClr val="lt2"/>
              </a:buClr>
              <a:buSzPts val="2000"/>
              <a:buChar char="•"/>
              <a:defRPr>
                <a:latin typeface="Quattrocento Sans"/>
                <a:ea typeface="Quattrocento Sans"/>
                <a:cs typeface="Quattrocento Sans"/>
                <a:sym typeface="Quattrocento Sans"/>
              </a:defRPr>
            </a:lvl3pPr>
            <a:lvl4pPr marL="1828800" lvl="3" indent="-342900" algn="l">
              <a:lnSpc>
                <a:spcPct val="90000"/>
              </a:lnSpc>
              <a:spcBef>
                <a:spcPts val="500"/>
              </a:spcBef>
              <a:spcAft>
                <a:spcPts val="0"/>
              </a:spcAft>
              <a:buClr>
                <a:schemeClr val="lt2"/>
              </a:buClr>
              <a:buSzPts val="1800"/>
              <a:buChar char="•"/>
              <a:defRPr>
                <a:latin typeface="Quattrocento Sans"/>
                <a:ea typeface="Quattrocento Sans"/>
                <a:cs typeface="Quattrocento Sans"/>
                <a:sym typeface="Quattrocento Sans"/>
              </a:defRPr>
            </a:lvl4pPr>
            <a:lvl5pPr marL="2286000" lvl="4" indent="-342900" algn="l">
              <a:lnSpc>
                <a:spcPct val="90000"/>
              </a:lnSpc>
              <a:spcBef>
                <a:spcPts val="500"/>
              </a:spcBef>
              <a:spcAft>
                <a:spcPts val="0"/>
              </a:spcAft>
              <a:buClr>
                <a:schemeClr val="lt2"/>
              </a:buClr>
              <a:buSzPts val="1800"/>
              <a:buChar char="•"/>
              <a:defRPr>
                <a:latin typeface="Quattrocento Sans"/>
                <a:ea typeface="Quattrocento Sans"/>
                <a:cs typeface="Quattrocento Sans"/>
                <a:sym typeface="Quattrocento Sans"/>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2" name="Google Shape;42;p11"/>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1"/>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1"/>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lt2"/>
                </a:solidFill>
                <a:latin typeface="Quattrocento Sans"/>
                <a:ea typeface="Quattrocento Sans"/>
                <a:cs typeface="Quattrocento Sans"/>
                <a:sym typeface="Quattrocento Sans"/>
              </a:defRPr>
            </a:lvl1pPr>
            <a:lvl2pPr marL="0" lvl="1" indent="0" algn="r">
              <a:spcBef>
                <a:spcPts val="0"/>
              </a:spcBef>
              <a:buNone/>
              <a:defRPr sz="1200" b="0" i="0" u="none" strike="noStrike" cap="none">
                <a:solidFill>
                  <a:schemeClr val="lt2"/>
                </a:solidFill>
                <a:latin typeface="Quattrocento Sans"/>
                <a:ea typeface="Quattrocento Sans"/>
                <a:cs typeface="Quattrocento Sans"/>
                <a:sym typeface="Quattrocento Sans"/>
              </a:defRPr>
            </a:lvl2pPr>
            <a:lvl3pPr marL="0" lvl="2" indent="0" algn="r">
              <a:spcBef>
                <a:spcPts val="0"/>
              </a:spcBef>
              <a:buNone/>
              <a:defRPr sz="1200" b="0" i="0" u="none" strike="noStrike" cap="none">
                <a:solidFill>
                  <a:schemeClr val="lt2"/>
                </a:solidFill>
                <a:latin typeface="Quattrocento Sans"/>
                <a:ea typeface="Quattrocento Sans"/>
                <a:cs typeface="Quattrocento Sans"/>
                <a:sym typeface="Quattrocento Sans"/>
              </a:defRPr>
            </a:lvl3pPr>
            <a:lvl4pPr marL="0" lvl="3" indent="0" algn="r">
              <a:spcBef>
                <a:spcPts val="0"/>
              </a:spcBef>
              <a:buNone/>
              <a:defRPr sz="1200" b="0" i="0" u="none" strike="noStrike" cap="none">
                <a:solidFill>
                  <a:schemeClr val="lt2"/>
                </a:solidFill>
                <a:latin typeface="Quattrocento Sans"/>
                <a:ea typeface="Quattrocento Sans"/>
                <a:cs typeface="Quattrocento Sans"/>
                <a:sym typeface="Quattrocento Sans"/>
              </a:defRPr>
            </a:lvl4pPr>
            <a:lvl5pPr marL="0" lvl="4" indent="0" algn="r">
              <a:spcBef>
                <a:spcPts val="0"/>
              </a:spcBef>
              <a:buNone/>
              <a:defRPr sz="1200" b="0" i="0" u="none" strike="noStrike" cap="none">
                <a:solidFill>
                  <a:schemeClr val="lt2"/>
                </a:solidFill>
                <a:latin typeface="Quattrocento Sans"/>
                <a:ea typeface="Quattrocento Sans"/>
                <a:cs typeface="Quattrocento Sans"/>
                <a:sym typeface="Quattrocento Sans"/>
              </a:defRPr>
            </a:lvl5pPr>
            <a:lvl6pPr marL="0" lvl="5" indent="0" algn="r">
              <a:spcBef>
                <a:spcPts val="0"/>
              </a:spcBef>
              <a:buNone/>
              <a:defRPr sz="1200" b="0" i="0" u="none" strike="noStrike" cap="none">
                <a:solidFill>
                  <a:schemeClr val="lt2"/>
                </a:solidFill>
                <a:latin typeface="Quattrocento Sans"/>
                <a:ea typeface="Quattrocento Sans"/>
                <a:cs typeface="Quattrocento Sans"/>
                <a:sym typeface="Quattrocento Sans"/>
              </a:defRPr>
            </a:lvl6pPr>
            <a:lvl7pPr marL="0" lvl="6" indent="0" algn="r">
              <a:spcBef>
                <a:spcPts val="0"/>
              </a:spcBef>
              <a:buNone/>
              <a:defRPr sz="1200" b="0" i="0" u="none" strike="noStrike" cap="none">
                <a:solidFill>
                  <a:schemeClr val="lt2"/>
                </a:solidFill>
                <a:latin typeface="Quattrocento Sans"/>
                <a:ea typeface="Quattrocento Sans"/>
                <a:cs typeface="Quattrocento Sans"/>
                <a:sym typeface="Quattrocento Sans"/>
              </a:defRPr>
            </a:lvl7pPr>
            <a:lvl8pPr marL="0" lvl="7" indent="0" algn="r">
              <a:spcBef>
                <a:spcPts val="0"/>
              </a:spcBef>
              <a:buNone/>
              <a:defRPr sz="1200" b="0" i="0" u="none" strike="noStrike" cap="none">
                <a:solidFill>
                  <a:schemeClr val="lt2"/>
                </a:solidFill>
                <a:latin typeface="Quattrocento Sans"/>
                <a:ea typeface="Quattrocento Sans"/>
                <a:cs typeface="Quattrocento Sans"/>
                <a:sym typeface="Quattrocento Sans"/>
              </a:defRPr>
            </a:lvl8pPr>
            <a:lvl9pPr marL="0" lvl="8" indent="0" algn="r">
              <a:spcBef>
                <a:spcPts val="0"/>
              </a:spcBef>
              <a:buNone/>
              <a:defRPr sz="1200" b="0" i="0" u="none" strike="noStrike" cap="none">
                <a:solidFill>
                  <a:schemeClr val="lt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9_Title and Content">
  <p:cSld name="9_Title and Content">
    <p:spTree>
      <p:nvGrpSpPr>
        <p:cNvPr id="1" name="Shape 294"/>
        <p:cNvGrpSpPr/>
        <p:nvPr/>
      </p:nvGrpSpPr>
      <p:grpSpPr>
        <a:xfrm>
          <a:off x="0" y="0"/>
          <a:ext cx="0" cy="0"/>
          <a:chOff x="0" y="0"/>
          <a:chExt cx="0" cy="0"/>
        </a:xfrm>
      </p:grpSpPr>
      <p:sp>
        <p:nvSpPr>
          <p:cNvPr id="295" name="Google Shape;295;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826C0"/>
              </a:buClr>
              <a:buSzPts val="4400"/>
              <a:buFont typeface="Quattrocento Sans"/>
              <a:buNone/>
              <a:defRPr>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6" name="Google Shape;296;p48"/>
          <p:cNvSpPr txBox="1">
            <a:spLocks noGrp="1"/>
          </p:cNvSpPr>
          <p:nvPr>
            <p:ph type="body" idx="1"/>
          </p:nvPr>
        </p:nvSpPr>
        <p:spPr>
          <a:xfrm>
            <a:off x="838200" y="1825625"/>
            <a:ext cx="80010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2"/>
              </a:buClr>
              <a:buSzPts val="2800"/>
              <a:buChar char="•"/>
              <a:defRPr>
                <a:latin typeface="Quattrocento Sans"/>
                <a:ea typeface="Quattrocento Sans"/>
                <a:cs typeface="Quattrocento Sans"/>
                <a:sym typeface="Quattrocento Sans"/>
              </a:defRPr>
            </a:lvl1pPr>
            <a:lvl2pPr marL="914400" lvl="1" indent="-381000" algn="l">
              <a:lnSpc>
                <a:spcPct val="90000"/>
              </a:lnSpc>
              <a:spcBef>
                <a:spcPts val="500"/>
              </a:spcBef>
              <a:spcAft>
                <a:spcPts val="0"/>
              </a:spcAft>
              <a:buClr>
                <a:schemeClr val="dk2"/>
              </a:buClr>
              <a:buSzPts val="2400"/>
              <a:buChar char="•"/>
              <a:defRPr>
                <a:latin typeface="Quattrocento Sans"/>
                <a:ea typeface="Quattrocento Sans"/>
                <a:cs typeface="Quattrocento Sans"/>
                <a:sym typeface="Quattrocento Sans"/>
              </a:defRPr>
            </a:lvl2pPr>
            <a:lvl3pPr marL="1371600" lvl="2" indent="-355600" algn="l">
              <a:lnSpc>
                <a:spcPct val="90000"/>
              </a:lnSpc>
              <a:spcBef>
                <a:spcPts val="500"/>
              </a:spcBef>
              <a:spcAft>
                <a:spcPts val="0"/>
              </a:spcAft>
              <a:buClr>
                <a:schemeClr val="dk2"/>
              </a:buClr>
              <a:buSzPts val="2000"/>
              <a:buChar char="•"/>
              <a:defRPr>
                <a:latin typeface="Quattrocento Sans"/>
                <a:ea typeface="Quattrocento Sans"/>
                <a:cs typeface="Quattrocento Sans"/>
                <a:sym typeface="Quattrocento Sans"/>
              </a:defRPr>
            </a:lvl3pPr>
            <a:lvl4pPr marL="1828800" lvl="3" indent="-342900" algn="l">
              <a:lnSpc>
                <a:spcPct val="90000"/>
              </a:lnSpc>
              <a:spcBef>
                <a:spcPts val="500"/>
              </a:spcBef>
              <a:spcAft>
                <a:spcPts val="0"/>
              </a:spcAft>
              <a:buClr>
                <a:schemeClr val="dk2"/>
              </a:buClr>
              <a:buSzPts val="1800"/>
              <a:buChar char="•"/>
              <a:defRPr>
                <a:latin typeface="Quattrocento Sans"/>
                <a:ea typeface="Quattrocento Sans"/>
                <a:cs typeface="Quattrocento Sans"/>
                <a:sym typeface="Quattrocento Sans"/>
              </a:defRPr>
            </a:lvl4pPr>
            <a:lvl5pPr marL="2286000" lvl="4" indent="-342900" algn="l">
              <a:lnSpc>
                <a:spcPct val="90000"/>
              </a:lnSpc>
              <a:spcBef>
                <a:spcPts val="500"/>
              </a:spcBef>
              <a:spcAft>
                <a:spcPts val="0"/>
              </a:spcAft>
              <a:buClr>
                <a:schemeClr val="dk2"/>
              </a:buClr>
              <a:buSzPts val="1800"/>
              <a:buChar char="•"/>
              <a:defRPr>
                <a:latin typeface="Quattrocento Sans"/>
                <a:ea typeface="Quattrocento Sans"/>
                <a:cs typeface="Quattrocento Sans"/>
                <a:sym typeface="Quattrocento Sans"/>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7" name="Google Shape;297;p48"/>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8" name="Google Shape;298;p48"/>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9" name="Google Shape;299;p48"/>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dk2"/>
                </a:solidFill>
                <a:latin typeface="Quattrocento Sans"/>
                <a:ea typeface="Quattrocento Sans"/>
                <a:cs typeface="Quattrocento Sans"/>
                <a:sym typeface="Quattrocento Sans"/>
              </a:defRPr>
            </a:lvl1pPr>
            <a:lvl2pPr marL="0" lvl="1" indent="0" algn="r">
              <a:spcBef>
                <a:spcPts val="0"/>
              </a:spcBef>
              <a:buNone/>
              <a:defRPr sz="1200" b="0" i="0" u="none" strike="noStrike" cap="none">
                <a:solidFill>
                  <a:schemeClr val="dk2"/>
                </a:solidFill>
                <a:latin typeface="Quattrocento Sans"/>
                <a:ea typeface="Quattrocento Sans"/>
                <a:cs typeface="Quattrocento Sans"/>
                <a:sym typeface="Quattrocento Sans"/>
              </a:defRPr>
            </a:lvl2pPr>
            <a:lvl3pPr marL="0" lvl="2" indent="0" algn="r">
              <a:spcBef>
                <a:spcPts val="0"/>
              </a:spcBef>
              <a:buNone/>
              <a:defRPr sz="1200" b="0" i="0" u="none" strike="noStrike" cap="none">
                <a:solidFill>
                  <a:schemeClr val="dk2"/>
                </a:solidFill>
                <a:latin typeface="Quattrocento Sans"/>
                <a:ea typeface="Quattrocento Sans"/>
                <a:cs typeface="Quattrocento Sans"/>
                <a:sym typeface="Quattrocento Sans"/>
              </a:defRPr>
            </a:lvl3pPr>
            <a:lvl4pPr marL="0" lvl="3" indent="0" algn="r">
              <a:spcBef>
                <a:spcPts val="0"/>
              </a:spcBef>
              <a:buNone/>
              <a:defRPr sz="1200" b="0" i="0" u="none" strike="noStrike" cap="none">
                <a:solidFill>
                  <a:schemeClr val="dk2"/>
                </a:solidFill>
                <a:latin typeface="Quattrocento Sans"/>
                <a:ea typeface="Quattrocento Sans"/>
                <a:cs typeface="Quattrocento Sans"/>
                <a:sym typeface="Quattrocento Sans"/>
              </a:defRPr>
            </a:lvl4pPr>
            <a:lvl5pPr marL="0" lvl="4" indent="0" algn="r">
              <a:spcBef>
                <a:spcPts val="0"/>
              </a:spcBef>
              <a:buNone/>
              <a:defRPr sz="1200" b="0" i="0" u="none" strike="noStrike" cap="none">
                <a:solidFill>
                  <a:schemeClr val="dk2"/>
                </a:solidFill>
                <a:latin typeface="Quattrocento Sans"/>
                <a:ea typeface="Quattrocento Sans"/>
                <a:cs typeface="Quattrocento Sans"/>
                <a:sym typeface="Quattrocento Sans"/>
              </a:defRPr>
            </a:lvl5pPr>
            <a:lvl6pPr marL="0" lvl="5" indent="0" algn="r">
              <a:spcBef>
                <a:spcPts val="0"/>
              </a:spcBef>
              <a:buNone/>
              <a:defRPr sz="1200" b="0" i="0" u="none" strike="noStrike" cap="none">
                <a:solidFill>
                  <a:schemeClr val="dk2"/>
                </a:solidFill>
                <a:latin typeface="Quattrocento Sans"/>
                <a:ea typeface="Quattrocento Sans"/>
                <a:cs typeface="Quattrocento Sans"/>
                <a:sym typeface="Quattrocento Sans"/>
              </a:defRPr>
            </a:lvl6pPr>
            <a:lvl7pPr marL="0" lvl="6" indent="0" algn="r">
              <a:spcBef>
                <a:spcPts val="0"/>
              </a:spcBef>
              <a:buNone/>
              <a:defRPr sz="1200" b="0" i="0" u="none" strike="noStrike" cap="none">
                <a:solidFill>
                  <a:schemeClr val="dk2"/>
                </a:solidFill>
                <a:latin typeface="Quattrocento Sans"/>
                <a:ea typeface="Quattrocento Sans"/>
                <a:cs typeface="Quattrocento Sans"/>
                <a:sym typeface="Quattrocento Sans"/>
              </a:defRPr>
            </a:lvl7pPr>
            <a:lvl8pPr marL="0" lvl="7" indent="0" algn="r">
              <a:spcBef>
                <a:spcPts val="0"/>
              </a:spcBef>
              <a:buNone/>
              <a:defRPr sz="1200" b="0" i="0" u="none" strike="noStrike" cap="none">
                <a:solidFill>
                  <a:schemeClr val="dk2"/>
                </a:solidFill>
                <a:latin typeface="Quattrocento Sans"/>
                <a:ea typeface="Quattrocento Sans"/>
                <a:cs typeface="Quattrocento Sans"/>
                <a:sym typeface="Quattrocento Sans"/>
              </a:defRPr>
            </a:lvl8pPr>
            <a:lvl9pPr marL="0" lvl="8" indent="0" algn="r">
              <a:spcBef>
                <a:spcPts val="0"/>
              </a:spcBef>
              <a:buNone/>
              <a:defRPr sz="1200" b="0" i="0" u="none" strike="noStrike" cap="none">
                <a:solidFill>
                  <a:schemeClr val="dk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pic>
        <p:nvPicPr>
          <p:cNvPr id="300" name="Google Shape;300;p48"/>
          <p:cNvPicPr preferRelativeResize="0"/>
          <p:nvPr/>
        </p:nvPicPr>
        <p:blipFill rotWithShape="1">
          <a:blip r:embed="rId2">
            <a:alphaModFix/>
          </a:blip>
          <a:srcRect/>
          <a:stretch/>
        </p:blipFill>
        <p:spPr>
          <a:xfrm>
            <a:off x="9232901" y="4375150"/>
            <a:ext cx="2578100" cy="19812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spTree>
      <p:nvGrpSpPr>
        <p:cNvPr id="1" name="Shape 301"/>
        <p:cNvGrpSpPr/>
        <p:nvPr/>
      </p:nvGrpSpPr>
      <p:grpSpPr>
        <a:xfrm>
          <a:off x="0" y="0"/>
          <a:ext cx="0" cy="0"/>
          <a:chOff x="0" y="0"/>
          <a:chExt cx="0" cy="0"/>
        </a:xfrm>
      </p:grpSpPr>
      <p:sp>
        <p:nvSpPr>
          <p:cNvPr id="302" name="Google Shape;302;p4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826C0"/>
              </a:buClr>
              <a:buSzPts val="4400"/>
              <a:buFont typeface="Quattrocento Sans"/>
              <a:buNone/>
              <a:defRPr>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3" name="Google Shape;303;p49"/>
          <p:cNvSpPr txBox="1">
            <a:spLocks noGrp="1"/>
          </p:cNvSpPr>
          <p:nvPr>
            <p:ph type="body" idx="1"/>
          </p:nvPr>
        </p:nvSpPr>
        <p:spPr>
          <a:xfrm>
            <a:off x="838200" y="1825625"/>
            <a:ext cx="80010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2"/>
              </a:buClr>
              <a:buSzPts val="2800"/>
              <a:buChar char="•"/>
              <a:defRPr>
                <a:latin typeface="Quattrocento Sans"/>
                <a:ea typeface="Quattrocento Sans"/>
                <a:cs typeface="Quattrocento Sans"/>
                <a:sym typeface="Quattrocento Sans"/>
              </a:defRPr>
            </a:lvl1pPr>
            <a:lvl2pPr marL="914400" lvl="1" indent="-381000" algn="l">
              <a:lnSpc>
                <a:spcPct val="90000"/>
              </a:lnSpc>
              <a:spcBef>
                <a:spcPts val="500"/>
              </a:spcBef>
              <a:spcAft>
                <a:spcPts val="0"/>
              </a:spcAft>
              <a:buClr>
                <a:schemeClr val="dk2"/>
              </a:buClr>
              <a:buSzPts val="2400"/>
              <a:buChar char="•"/>
              <a:defRPr>
                <a:latin typeface="Quattrocento Sans"/>
                <a:ea typeface="Quattrocento Sans"/>
                <a:cs typeface="Quattrocento Sans"/>
                <a:sym typeface="Quattrocento Sans"/>
              </a:defRPr>
            </a:lvl2pPr>
            <a:lvl3pPr marL="1371600" lvl="2" indent="-355600" algn="l">
              <a:lnSpc>
                <a:spcPct val="90000"/>
              </a:lnSpc>
              <a:spcBef>
                <a:spcPts val="500"/>
              </a:spcBef>
              <a:spcAft>
                <a:spcPts val="0"/>
              </a:spcAft>
              <a:buClr>
                <a:schemeClr val="dk2"/>
              </a:buClr>
              <a:buSzPts val="2000"/>
              <a:buChar char="•"/>
              <a:defRPr>
                <a:latin typeface="Quattrocento Sans"/>
                <a:ea typeface="Quattrocento Sans"/>
                <a:cs typeface="Quattrocento Sans"/>
                <a:sym typeface="Quattrocento Sans"/>
              </a:defRPr>
            </a:lvl3pPr>
            <a:lvl4pPr marL="1828800" lvl="3" indent="-342900" algn="l">
              <a:lnSpc>
                <a:spcPct val="90000"/>
              </a:lnSpc>
              <a:spcBef>
                <a:spcPts val="500"/>
              </a:spcBef>
              <a:spcAft>
                <a:spcPts val="0"/>
              </a:spcAft>
              <a:buClr>
                <a:schemeClr val="dk2"/>
              </a:buClr>
              <a:buSzPts val="1800"/>
              <a:buChar char="•"/>
              <a:defRPr>
                <a:latin typeface="Quattrocento Sans"/>
                <a:ea typeface="Quattrocento Sans"/>
                <a:cs typeface="Quattrocento Sans"/>
                <a:sym typeface="Quattrocento Sans"/>
              </a:defRPr>
            </a:lvl4pPr>
            <a:lvl5pPr marL="2286000" lvl="4" indent="-342900" algn="l">
              <a:lnSpc>
                <a:spcPct val="90000"/>
              </a:lnSpc>
              <a:spcBef>
                <a:spcPts val="500"/>
              </a:spcBef>
              <a:spcAft>
                <a:spcPts val="0"/>
              </a:spcAft>
              <a:buClr>
                <a:schemeClr val="dk2"/>
              </a:buClr>
              <a:buSzPts val="1800"/>
              <a:buChar char="•"/>
              <a:defRPr>
                <a:latin typeface="Quattrocento Sans"/>
                <a:ea typeface="Quattrocento Sans"/>
                <a:cs typeface="Quattrocento Sans"/>
                <a:sym typeface="Quattrocento Sans"/>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4" name="Google Shape;304;p49"/>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5" name="Google Shape;305;p49"/>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6" name="Google Shape;306;p49"/>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dk2"/>
                </a:solidFill>
                <a:latin typeface="Quattrocento Sans"/>
                <a:ea typeface="Quattrocento Sans"/>
                <a:cs typeface="Quattrocento Sans"/>
                <a:sym typeface="Quattrocento Sans"/>
              </a:defRPr>
            </a:lvl1pPr>
            <a:lvl2pPr marL="0" lvl="1" indent="0" algn="r">
              <a:spcBef>
                <a:spcPts val="0"/>
              </a:spcBef>
              <a:buNone/>
              <a:defRPr sz="1200" b="0" i="0" u="none" strike="noStrike" cap="none">
                <a:solidFill>
                  <a:schemeClr val="dk2"/>
                </a:solidFill>
                <a:latin typeface="Quattrocento Sans"/>
                <a:ea typeface="Quattrocento Sans"/>
                <a:cs typeface="Quattrocento Sans"/>
                <a:sym typeface="Quattrocento Sans"/>
              </a:defRPr>
            </a:lvl2pPr>
            <a:lvl3pPr marL="0" lvl="2" indent="0" algn="r">
              <a:spcBef>
                <a:spcPts val="0"/>
              </a:spcBef>
              <a:buNone/>
              <a:defRPr sz="1200" b="0" i="0" u="none" strike="noStrike" cap="none">
                <a:solidFill>
                  <a:schemeClr val="dk2"/>
                </a:solidFill>
                <a:latin typeface="Quattrocento Sans"/>
                <a:ea typeface="Quattrocento Sans"/>
                <a:cs typeface="Quattrocento Sans"/>
                <a:sym typeface="Quattrocento Sans"/>
              </a:defRPr>
            </a:lvl3pPr>
            <a:lvl4pPr marL="0" lvl="3" indent="0" algn="r">
              <a:spcBef>
                <a:spcPts val="0"/>
              </a:spcBef>
              <a:buNone/>
              <a:defRPr sz="1200" b="0" i="0" u="none" strike="noStrike" cap="none">
                <a:solidFill>
                  <a:schemeClr val="dk2"/>
                </a:solidFill>
                <a:latin typeface="Quattrocento Sans"/>
                <a:ea typeface="Quattrocento Sans"/>
                <a:cs typeface="Quattrocento Sans"/>
                <a:sym typeface="Quattrocento Sans"/>
              </a:defRPr>
            </a:lvl4pPr>
            <a:lvl5pPr marL="0" lvl="4" indent="0" algn="r">
              <a:spcBef>
                <a:spcPts val="0"/>
              </a:spcBef>
              <a:buNone/>
              <a:defRPr sz="1200" b="0" i="0" u="none" strike="noStrike" cap="none">
                <a:solidFill>
                  <a:schemeClr val="dk2"/>
                </a:solidFill>
                <a:latin typeface="Quattrocento Sans"/>
                <a:ea typeface="Quattrocento Sans"/>
                <a:cs typeface="Quattrocento Sans"/>
                <a:sym typeface="Quattrocento Sans"/>
              </a:defRPr>
            </a:lvl5pPr>
            <a:lvl6pPr marL="0" lvl="5" indent="0" algn="r">
              <a:spcBef>
                <a:spcPts val="0"/>
              </a:spcBef>
              <a:buNone/>
              <a:defRPr sz="1200" b="0" i="0" u="none" strike="noStrike" cap="none">
                <a:solidFill>
                  <a:schemeClr val="dk2"/>
                </a:solidFill>
                <a:latin typeface="Quattrocento Sans"/>
                <a:ea typeface="Quattrocento Sans"/>
                <a:cs typeface="Quattrocento Sans"/>
                <a:sym typeface="Quattrocento Sans"/>
              </a:defRPr>
            </a:lvl6pPr>
            <a:lvl7pPr marL="0" lvl="6" indent="0" algn="r">
              <a:spcBef>
                <a:spcPts val="0"/>
              </a:spcBef>
              <a:buNone/>
              <a:defRPr sz="1200" b="0" i="0" u="none" strike="noStrike" cap="none">
                <a:solidFill>
                  <a:schemeClr val="dk2"/>
                </a:solidFill>
                <a:latin typeface="Quattrocento Sans"/>
                <a:ea typeface="Quattrocento Sans"/>
                <a:cs typeface="Quattrocento Sans"/>
                <a:sym typeface="Quattrocento Sans"/>
              </a:defRPr>
            </a:lvl7pPr>
            <a:lvl8pPr marL="0" lvl="7" indent="0" algn="r">
              <a:spcBef>
                <a:spcPts val="0"/>
              </a:spcBef>
              <a:buNone/>
              <a:defRPr sz="1200" b="0" i="0" u="none" strike="noStrike" cap="none">
                <a:solidFill>
                  <a:schemeClr val="dk2"/>
                </a:solidFill>
                <a:latin typeface="Quattrocento Sans"/>
                <a:ea typeface="Quattrocento Sans"/>
                <a:cs typeface="Quattrocento Sans"/>
                <a:sym typeface="Quattrocento Sans"/>
              </a:defRPr>
            </a:lvl8pPr>
            <a:lvl9pPr marL="0" lvl="8" indent="0" algn="r">
              <a:spcBef>
                <a:spcPts val="0"/>
              </a:spcBef>
              <a:buNone/>
              <a:defRPr sz="1200" b="0" i="0" u="none" strike="noStrike" cap="none">
                <a:solidFill>
                  <a:schemeClr val="dk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pic>
        <p:nvPicPr>
          <p:cNvPr id="307" name="Google Shape;307;p49"/>
          <p:cNvPicPr preferRelativeResize="0"/>
          <p:nvPr/>
        </p:nvPicPr>
        <p:blipFill rotWithShape="1">
          <a:blip r:embed="rId2">
            <a:alphaModFix/>
          </a:blip>
          <a:srcRect/>
          <a:stretch/>
        </p:blipFill>
        <p:spPr>
          <a:xfrm>
            <a:off x="9158053" y="4044158"/>
            <a:ext cx="2603500" cy="22225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spTree>
      <p:nvGrpSpPr>
        <p:cNvPr id="1" name="Shape 308"/>
        <p:cNvGrpSpPr/>
        <p:nvPr/>
      </p:nvGrpSpPr>
      <p:grpSpPr>
        <a:xfrm>
          <a:off x="0" y="0"/>
          <a:ext cx="0" cy="0"/>
          <a:chOff x="0" y="0"/>
          <a:chExt cx="0" cy="0"/>
        </a:xfrm>
      </p:grpSpPr>
      <p:sp>
        <p:nvSpPr>
          <p:cNvPr id="309" name="Google Shape;309;p5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826C0"/>
              </a:buClr>
              <a:buSzPts val="4400"/>
              <a:buFont typeface="Quattrocento Sans"/>
              <a:buNone/>
              <a:defRPr>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0" name="Google Shape;310;p50"/>
          <p:cNvSpPr txBox="1">
            <a:spLocks noGrp="1"/>
          </p:cNvSpPr>
          <p:nvPr>
            <p:ph type="body" idx="1"/>
          </p:nvPr>
        </p:nvSpPr>
        <p:spPr>
          <a:xfrm>
            <a:off x="838200" y="1825625"/>
            <a:ext cx="80010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2"/>
              </a:buClr>
              <a:buSzPts val="2800"/>
              <a:buChar char="•"/>
              <a:defRPr>
                <a:latin typeface="Quattrocento Sans"/>
                <a:ea typeface="Quattrocento Sans"/>
                <a:cs typeface="Quattrocento Sans"/>
                <a:sym typeface="Quattrocento Sans"/>
              </a:defRPr>
            </a:lvl1pPr>
            <a:lvl2pPr marL="914400" lvl="1" indent="-381000" algn="l">
              <a:lnSpc>
                <a:spcPct val="90000"/>
              </a:lnSpc>
              <a:spcBef>
                <a:spcPts val="500"/>
              </a:spcBef>
              <a:spcAft>
                <a:spcPts val="0"/>
              </a:spcAft>
              <a:buClr>
                <a:schemeClr val="dk2"/>
              </a:buClr>
              <a:buSzPts val="2400"/>
              <a:buChar char="•"/>
              <a:defRPr>
                <a:latin typeface="Quattrocento Sans"/>
                <a:ea typeface="Quattrocento Sans"/>
                <a:cs typeface="Quattrocento Sans"/>
                <a:sym typeface="Quattrocento Sans"/>
              </a:defRPr>
            </a:lvl2pPr>
            <a:lvl3pPr marL="1371600" lvl="2" indent="-355600" algn="l">
              <a:lnSpc>
                <a:spcPct val="90000"/>
              </a:lnSpc>
              <a:spcBef>
                <a:spcPts val="500"/>
              </a:spcBef>
              <a:spcAft>
                <a:spcPts val="0"/>
              </a:spcAft>
              <a:buClr>
                <a:schemeClr val="dk2"/>
              </a:buClr>
              <a:buSzPts val="2000"/>
              <a:buChar char="•"/>
              <a:defRPr>
                <a:latin typeface="Quattrocento Sans"/>
                <a:ea typeface="Quattrocento Sans"/>
                <a:cs typeface="Quattrocento Sans"/>
                <a:sym typeface="Quattrocento Sans"/>
              </a:defRPr>
            </a:lvl3pPr>
            <a:lvl4pPr marL="1828800" lvl="3" indent="-342900" algn="l">
              <a:lnSpc>
                <a:spcPct val="90000"/>
              </a:lnSpc>
              <a:spcBef>
                <a:spcPts val="500"/>
              </a:spcBef>
              <a:spcAft>
                <a:spcPts val="0"/>
              </a:spcAft>
              <a:buClr>
                <a:schemeClr val="dk2"/>
              </a:buClr>
              <a:buSzPts val="1800"/>
              <a:buChar char="•"/>
              <a:defRPr>
                <a:latin typeface="Quattrocento Sans"/>
                <a:ea typeface="Quattrocento Sans"/>
                <a:cs typeface="Quattrocento Sans"/>
                <a:sym typeface="Quattrocento Sans"/>
              </a:defRPr>
            </a:lvl4pPr>
            <a:lvl5pPr marL="2286000" lvl="4" indent="-342900" algn="l">
              <a:lnSpc>
                <a:spcPct val="90000"/>
              </a:lnSpc>
              <a:spcBef>
                <a:spcPts val="500"/>
              </a:spcBef>
              <a:spcAft>
                <a:spcPts val="0"/>
              </a:spcAft>
              <a:buClr>
                <a:schemeClr val="dk2"/>
              </a:buClr>
              <a:buSzPts val="1800"/>
              <a:buChar char="•"/>
              <a:defRPr>
                <a:latin typeface="Quattrocento Sans"/>
                <a:ea typeface="Quattrocento Sans"/>
                <a:cs typeface="Quattrocento Sans"/>
                <a:sym typeface="Quattrocento Sans"/>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1" name="Google Shape;311;p50"/>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2" name="Google Shape;312;p50"/>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3" name="Google Shape;313;p50"/>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dk2"/>
                </a:solidFill>
                <a:latin typeface="Quattrocento Sans"/>
                <a:ea typeface="Quattrocento Sans"/>
                <a:cs typeface="Quattrocento Sans"/>
                <a:sym typeface="Quattrocento Sans"/>
              </a:defRPr>
            </a:lvl1pPr>
            <a:lvl2pPr marL="0" lvl="1" indent="0" algn="r">
              <a:spcBef>
                <a:spcPts val="0"/>
              </a:spcBef>
              <a:buNone/>
              <a:defRPr sz="1200" b="0" i="0" u="none" strike="noStrike" cap="none">
                <a:solidFill>
                  <a:schemeClr val="dk2"/>
                </a:solidFill>
                <a:latin typeface="Quattrocento Sans"/>
                <a:ea typeface="Quattrocento Sans"/>
                <a:cs typeface="Quattrocento Sans"/>
                <a:sym typeface="Quattrocento Sans"/>
              </a:defRPr>
            </a:lvl2pPr>
            <a:lvl3pPr marL="0" lvl="2" indent="0" algn="r">
              <a:spcBef>
                <a:spcPts val="0"/>
              </a:spcBef>
              <a:buNone/>
              <a:defRPr sz="1200" b="0" i="0" u="none" strike="noStrike" cap="none">
                <a:solidFill>
                  <a:schemeClr val="dk2"/>
                </a:solidFill>
                <a:latin typeface="Quattrocento Sans"/>
                <a:ea typeface="Quattrocento Sans"/>
                <a:cs typeface="Quattrocento Sans"/>
                <a:sym typeface="Quattrocento Sans"/>
              </a:defRPr>
            </a:lvl3pPr>
            <a:lvl4pPr marL="0" lvl="3" indent="0" algn="r">
              <a:spcBef>
                <a:spcPts val="0"/>
              </a:spcBef>
              <a:buNone/>
              <a:defRPr sz="1200" b="0" i="0" u="none" strike="noStrike" cap="none">
                <a:solidFill>
                  <a:schemeClr val="dk2"/>
                </a:solidFill>
                <a:latin typeface="Quattrocento Sans"/>
                <a:ea typeface="Quattrocento Sans"/>
                <a:cs typeface="Quattrocento Sans"/>
                <a:sym typeface="Quattrocento Sans"/>
              </a:defRPr>
            </a:lvl4pPr>
            <a:lvl5pPr marL="0" lvl="4" indent="0" algn="r">
              <a:spcBef>
                <a:spcPts val="0"/>
              </a:spcBef>
              <a:buNone/>
              <a:defRPr sz="1200" b="0" i="0" u="none" strike="noStrike" cap="none">
                <a:solidFill>
                  <a:schemeClr val="dk2"/>
                </a:solidFill>
                <a:latin typeface="Quattrocento Sans"/>
                <a:ea typeface="Quattrocento Sans"/>
                <a:cs typeface="Quattrocento Sans"/>
                <a:sym typeface="Quattrocento Sans"/>
              </a:defRPr>
            </a:lvl5pPr>
            <a:lvl6pPr marL="0" lvl="5" indent="0" algn="r">
              <a:spcBef>
                <a:spcPts val="0"/>
              </a:spcBef>
              <a:buNone/>
              <a:defRPr sz="1200" b="0" i="0" u="none" strike="noStrike" cap="none">
                <a:solidFill>
                  <a:schemeClr val="dk2"/>
                </a:solidFill>
                <a:latin typeface="Quattrocento Sans"/>
                <a:ea typeface="Quattrocento Sans"/>
                <a:cs typeface="Quattrocento Sans"/>
                <a:sym typeface="Quattrocento Sans"/>
              </a:defRPr>
            </a:lvl6pPr>
            <a:lvl7pPr marL="0" lvl="6" indent="0" algn="r">
              <a:spcBef>
                <a:spcPts val="0"/>
              </a:spcBef>
              <a:buNone/>
              <a:defRPr sz="1200" b="0" i="0" u="none" strike="noStrike" cap="none">
                <a:solidFill>
                  <a:schemeClr val="dk2"/>
                </a:solidFill>
                <a:latin typeface="Quattrocento Sans"/>
                <a:ea typeface="Quattrocento Sans"/>
                <a:cs typeface="Quattrocento Sans"/>
                <a:sym typeface="Quattrocento Sans"/>
              </a:defRPr>
            </a:lvl7pPr>
            <a:lvl8pPr marL="0" lvl="7" indent="0" algn="r">
              <a:spcBef>
                <a:spcPts val="0"/>
              </a:spcBef>
              <a:buNone/>
              <a:defRPr sz="1200" b="0" i="0" u="none" strike="noStrike" cap="none">
                <a:solidFill>
                  <a:schemeClr val="dk2"/>
                </a:solidFill>
                <a:latin typeface="Quattrocento Sans"/>
                <a:ea typeface="Quattrocento Sans"/>
                <a:cs typeface="Quattrocento Sans"/>
                <a:sym typeface="Quattrocento Sans"/>
              </a:defRPr>
            </a:lvl8pPr>
            <a:lvl9pPr marL="0" lvl="8" indent="0" algn="r">
              <a:spcBef>
                <a:spcPts val="0"/>
              </a:spcBef>
              <a:buNone/>
              <a:defRPr sz="1200" b="0" i="0" u="none" strike="noStrike" cap="none">
                <a:solidFill>
                  <a:schemeClr val="dk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pic>
        <p:nvPicPr>
          <p:cNvPr id="314" name="Google Shape;314;p50"/>
          <p:cNvPicPr preferRelativeResize="0"/>
          <p:nvPr/>
        </p:nvPicPr>
        <p:blipFill rotWithShape="1">
          <a:blip r:embed="rId2">
            <a:alphaModFix/>
          </a:blip>
          <a:srcRect/>
          <a:stretch/>
        </p:blipFill>
        <p:spPr>
          <a:xfrm>
            <a:off x="9039941" y="4001295"/>
            <a:ext cx="2590800" cy="21209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12_Title and Content">
  <p:cSld name="12_Title and Content">
    <p:spTree>
      <p:nvGrpSpPr>
        <p:cNvPr id="1" name="Shape 315"/>
        <p:cNvGrpSpPr/>
        <p:nvPr/>
      </p:nvGrpSpPr>
      <p:grpSpPr>
        <a:xfrm>
          <a:off x="0" y="0"/>
          <a:ext cx="0" cy="0"/>
          <a:chOff x="0" y="0"/>
          <a:chExt cx="0" cy="0"/>
        </a:xfrm>
      </p:grpSpPr>
      <p:sp>
        <p:nvSpPr>
          <p:cNvPr id="316" name="Google Shape;316;p5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826C0"/>
              </a:buClr>
              <a:buSzPts val="4400"/>
              <a:buFont typeface="Quattrocento Sans"/>
              <a:buNone/>
              <a:defRPr>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7" name="Google Shape;317;p51"/>
          <p:cNvSpPr txBox="1">
            <a:spLocks noGrp="1"/>
          </p:cNvSpPr>
          <p:nvPr>
            <p:ph type="body" idx="1"/>
          </p:nvPr>
        </p:nvSpPr>
        <p:spPr>
          <a:xfrm>
            <a:off x="838200" y="1825625"/>
            <a:ext cx="80010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2"/>
              </a:buClr>
              <a:buSzPts val="2800"/>
              <a:buChar char="•"/>
              <a:defRPr>
                <a:latin typeface="Quattrocento Sans"/>
                <a:ea typeface="Quattrocento Sans"/>
                <a:cs typeface="Quattrocento Sans"/>
                <a:sym typeface="Quattrocento Sans"/>
              </a:defRPr>
            </a:lvl1pPr>
            <a:lvl2pPr marL="914400" lvl="1" indent="-381000" algn="l">
              <a:lnSpc>
                <a:spcPct val="90000"/>
              </a:lnSpc>
              <a:spcBef>
                <a:spcPts val="500"/>
              </a:spcBef>
              <a:spcAft>
                <a:spcPts val="0"/>
              </a:spcAft>
              <a:buClr>
                <a:schemeClr val="dk2"/>
              </a:buClr>
              <a:buSzPts val="2400"/>
              <a:buChar char="•"/>
              <a:defRPr>
                <a:latin typeface="Quattrocento Sans"/>
                <a:ea typeface="Quattrocento Sans"/>
                <a:cs typeface="Quattrocento Sans"/>
                <a:sym typeface="Quattrocento Sans"/>
              </a:defRPr>
            </a:lvl2pPr>
            <a:lvl3pPr marL="1371600" lvl="2" indent="-355600" algn="l">
              <a:lnSpc>
                <a:spcPct val="90000"/>
              </a:lnSpc>
              <a:spcBef>
                <a:spcPts val="500"/>
              </a:spcBef>
              <a:spcAft>
                <a:spcPts val="0"/>
              </a:spcAft>
              <a:buClr>
                <a:schemeClr val="dk2"/>
              </a:buClr>
              <a:buSzPts val="2000"/>
              <a:buChar char="•"/>
              <a:defRPr>
                <a:latin typeface="Quattrocento Sans"/>
                <a:ea typeface="Quattrocento Sans"/>
                <a:cs typeface="Quattrocento Sans"/>
                <a:sym typeface="Quattrocento Sans"/>
              </a:defRPr>
            </a:lvl3pPr>
            <a:lvl4pPr marL="1828800" lvl="3" indent="-342900" algn="l">
              <a:lnSpc>
                <a:spcPct val="90000"/>
              </a:lnSpc>
              <a:spcBef>
                <a:spcPts val="500"/>
              </a:spcBef>
              <a:spcAft>
                <a:spcPts val="0"/>
              </a:spcAft>
              <a:buClr>
                <a:schemeClr val="dk2"/>
              </a:buClr>
              <a:buSzPts val="1800"/>
              <a:buChar char="•"/>
              <a:defRPr>
                <a:latin typeface="Quattrocento Sans"/>
                <a:ea typeface="Quattrocento Sans"/>
                <a:cs typeface="Quattrocento Sans"/>
                <a:sym typeface="Quattrocento Sans"/>
              </a:defRPr>
            </a:lvl4pPr>
            <a:lvl5pPr marL="2286000" lvl="4" indent="-342900" algn="l">
              <a:lnSpc>
                <a:spcPct val="90000"/>
              </a:lnSpc>
              <a:spcBef>
                <a:spcPts val="500"/>
              </a:spcBef>
              <a:spcAft>
                <a:spcPts val="0"/>
              </a:spcAft>
              <a:buClr>
                <a:schemeClr val="dk2"/>
              </a:buClr>
              <a:buSzPts val="1800"/>
              <a:buChar char="•"/>
              <a:defRPr>
                <a:latin typeface="Quattrocento Sans"/>
                <a:ea typeface="Quattrocento Sans"/>
                <a:cs typeface="Quattrocento Sans"/>
                <a:sym typeface="Quattrocento Sans"/>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8" name="Google Shape;318;p51"/>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9" name="Google Shape;319;p51"/>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0" name="Google Shape;320;p51"/>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dk2"/>
                </a:solidFill>
                <a:latin typeface="Quattrocento Sans"/>
                <a:ea typeface="Quattrocento Sans"/>
                <a:cs typeface="Quattrocento Sans"/>
                <a:sym typeface="Quattrocento Sans"/>
              </a:defRPr>
            </a:lvl1pPr>
            <a:lvl2pPr marL="0" lvl="1" indent="0" algn="r">
              <a:spcBef>
                <a:spcPts val="0"/>
              </a:spcBef>
              <a:buNone/>
              <a:defRPr sz="1200" b="0" i="0" u="none" strike="noStrike" cap="none">
                <a:solidFill>
                  <a:schemeClr val="dk2"/>
                </a:solidFill>
                <a:latin typeface="Quattrocento Sans"/>
                <a:ea typeface="Quattrocento Sans"/>
                <a:cs typeface="Quattrocento Sans"/>
                <a:sym typeface="Quattrocento Sans"/>
              </a:defRPr>
            </a:lvl2pPr>
            <a:lvl3pPr marL="0" lvl="2" indent="0" algn="r">
              <a:spcBef>
                <a:spcPts val="0"/>
              </a:spcBef>
              <a:buNone/>
              <a:defRPr sz="1200" b="0" i="0" u="none" strike="noStrike" cap="none">
                <a:solidFill>
                  <a:schemeClr val="dk2"/>
                </a:solidFill>
                <a:latin typeface="Quattrocento Sans"/>
                <a:ea typeface="Quattrocento Sans"/>
                <a:cs typeface="Quattrocento Sans"/>
                <a:sym typeface="Quattrocento Sans"/>
              </a:defRPr>
            </a:lvl3pPr>
            <a:lvl4pPr marL="0" lvl="3" indent="0" algn="r">
              <a:spcBef>
                <a:spcPts val="0"/>
              </a:spcBef>
              <a:buNone/>
              <a:defRPr sz="1200" b="0" i="0" u="none" strike="noStrike" cap="none">
                <a:solidFill>
                  <a:schemeClr val="dk2"/>
                </a:solidFill>
                <a:latin typeface="Quattrocento Sans"/>
                <a:ea typeface="Quattrocento Sans"/>
                <a:cs typeface="Quattrocento Sans"/>
                <a:sym typeface="Quattrocento Sans"/>
              </a:defRPr>
            </a:lvl4pPr>
            <a:lvl5pPr marL="0" lvl="4" indent="0" algn="r">
              <a:spcBef>
                <a:spcPts val="0"/>
              </a:spcBef>
              <a:buNone/>
              <a:defRPr sz="1200" b="0" i="0" u="none" strike="noStrike" cap="none">
                <a:solidFill>
                  <a:schemeClr val="dk2"/>
                </a:solidFill>
                <a:latin typeface="Quattrocento Sans"/>
                <a:ea typeface="Quattrocento Sans"/>
                <a:cs typeface="Quattrocento Sans"/>
                <a:sym typeface="Quattrocento Sans"/>
              </a:defRPr>
            </a:lvl5pPr>
            <a:lvl6pPr marL="0" lvl="5" indent="0" algn="r">
              <a:spcBef>
                <a:spcPts val="0"/>
              </a:spcBef>
              <a:buNone/>
              <a:defRPr sz="1200" b="0" i="0" u="none" strike="noStrike" cap="none">
                <a:solidFill>
                  <a:schemeClr val="dk2"/>
                </a:solidFill>
                <a:latin typeface="Quattrocento Sans"/>
                <a:ea typeface="Quattrocento Sans"/>
                <a:cs typeface="Quattrocento Sans"/>
                <a:sym typeface="Quattrocento Sans"/>
              </a:defRPr>
            </a:lvl6pPr>
            <a:lvl7pPr marL="0" lvl="6" indent="0" algn="r">
              <a:spcBef>
                <a:spcPts val="0"/>
              </a:spcBef>
              <a:buNone/>
              <a:defRPr sz="1200" b="0" i="0" u="none" strike="noStrike" cap="none">
                <a:solidFill>
                  <a:schemeClr val="dk2"/>
                </a:solidFill>
                <a:latin typeface="Quattrocento Sans"/>
                <a:ea typeface="Quattrocento Sans"/>
                <a:cs typeface="Quattrocento Sans"/>
                <a:sym typeface="Quattrocento Sans"/>
              </a:defRPr>
            </a:lvl7pPr>
            <a:lvl8pPr marL="0" lvl="7" indent="0" algn="r">
              <a:spcBef>
                <a:spcPts val="0"/>
              </a:spcBef>
              <a:buNone/>
              <a:defRPr sz="1200" b="0" i="0" u="none" strike="noStrike" cap="none">
                <a:solidFill>
                  <a:schemeClr val="dk2"/>
                </a:solidFill>
                <a:latin typeface="Quattrocento Sans"/>
                <a:ea typeface="Quattrocento Sans"/>
                <a:cs typeface="Quattrocento Sans"/>
                <a:sym typeface="Quattrocento Sans"/>
              </a:defRPr>
            </a:lvl8pPr>
            <a:lvl9pPr marL="0" lvl="8" indent="0" algn="r">
              <a:spcBef>
                <a:spcPts val="0"/>
              </a:spcBef>
              <a:buNone/>
              <a:defRPr sz="1200" b="0" i="0" u="none" strike="noStrike" cap="none">
                <a:solidFill>
                  <a:schemeClr val="dk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pic>
        <p:nvPicPr>
          <p:cNvPr id="321" name="Google Shape;321;p51"/>
          <p:cNvPicPr preferRelativeResize="0"/>
          <p:nvPr/>
        </p:nvPicPr>
        <p:blipFill rotWithShape="1">
          <a:blip r:embed="rId2">
            <a:alphaModFix/>
          </a:blip>
          <a:srcRect/>
          <a:stretch/>
        </p:blipFill>
        <p:spPr>
          <a:xfrm>
            <a:off x="9134432" y="3659901"/>
            <a:ext cx="2476500" cy="24384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13_Title and Content">
  <p:cSld name="13_Title and Content">
    <p:spTree>
      <p:nvGrpSpPr>
        <p:cNvPr id="1" name="Shape 322"/>
        <p:cNvGrpSpPr/>
        <p:nvPr/>
      </p:nvGrpSpPr>
      <p:grpSpPr>
        <a:xfrm>
          <a:off x="0" y="0"/>
          <a:ext cx="0" cy="0"/>
          <a:chOff x="0" y="0"/>
          <a:chExt cx="0" cy="0"/>
        </a:xfrm>
      </p:grpSpPr>
      <p:sp>
        <p:nvSpPr>
          <p:cNvPr id="323" name="Google Shape;323;p5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826C0"/>
              </a:buClr>
              <a:buSzPts val="4400"/>
              <a:buFont typeface="Quattrocento Sans"/>
              <a:buNone/>
              <a:defRPr>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4" name="Google Shape;324;p52"/>
          <p:cNvSpPr txBox="1">
            <a:spLocks noGrp="1"/>
          </p:cNvSpPr>
          <p:nvPr>
            <p:ph type="body" idx="1"/>
          </p:nvPr>
        </p:nvSpPr>
        <p:spPr>
          <a:xfrm>
            <a:off x="838200" y="1825625"/>
            <a:ext cx="80010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2"/>
              </a:buClr>
              <a:buSzPts val="2800"/>
              <a:buChar char="•"/>
              <a:defRPr>
                <a:latin typeface="Quattrocento Sans"/>
                <a:ea typeface="Quattrocento Sans"/>
                <a:cs typeface="Quattrocento Sans"/>
                <a:sym typeface="Quattrocento Sans"/>
              </a:defRPr>
            </a:lvl1pPr>
            <a:lvl2pPr marL="914400" lvl="1" indent="-381000" algn="l">
              <a:lnSpc>
                <a:spcPct val="90000"/>
              </a:lnSpc>
              <a:spcBef>
                <a:spcPts val="500"/>
              </a:spcBef>
              <a:spcAft>
                <a:spcPts val="0"/>
              </a:spcAft>
              <a:buClr>
                <a:schemeClr val="dk2"/>
              </a:buClr>
              <a:buSzPts val="2400"/>
              <a:buChar char="•"/>
              <a:defRPr>
                <a:latin typeface="Quattrocento Sans"/>
                <a:ea typeface="Quattrocento Sans"/>
                <a:cs typeface="Quattrocento Sans"/>
                <a:sym typeface="Quattrocento Sans"/>
              </a:defRPr>
            </a:lvl2pPr>
            <a:lvl3pPr marL="1371600" lvl="2" indent="-355600" algn="l">
              <a:lnSpc>
                <a:spcPct val="90000"/>
              </a:lnSpc>
              <a:spcBef>
                <a:spcPts val="500"/>
              </a:spcBef>
              <a:spcAft>
                <a:spcPts val="0"/>
              </a:spcAft>
              <a:buClr>
                <a:schemeClr val="dk2"/>
              </a:buClr>
              <a:buSzPts val="2000"/>
              <a:buChar char="•"/>
              <a:defRPr>
                <a:latin typeface="Quattrocento Sans"/>
                <a:ea typeface="Quattrocento Sans"/>
                <a:cs typeface="Quattrocento Sans"/>
                <a:sym typeface="Quattrocento Sans"/>
              </a:defRPr>
            </a:lvl3pPr>
            <a:lvl4pPr marL="1828800" lvl="3" indent="-342900" algn="l">
              <a:lnSpc>
                <a:spcPct val="90000"/>
              </a:lnSpc>
              <a:spcBef>
                <a:spcPts val="500"/>
              </a:spcBef>
              <a:spcAft>
                <a:spcPts val="0"/>
              </a:spcAft>
              <a:buClr>
                <a:schemeClr val="dk2"/>
              </a:buClr>
              <a:buSzPts val="1800"/>
              <a:buChar char="•"/>
              <a:defRPr>
                <a:latin typeface="Quattrocento Sans"/>
                <a:ea typeface="Quattrocento Sans"/>
                <a:cs typeface="Quattrocento Sans"/>
                <a:sym typeface="Quattrocento Sans"/>
              </a:defRPr>
            </a:lvl4pPr>
            <a:lvl5pPr marL="2286000" lvl="4" indent="-342900" algn="l">
              <a:lnSpc>
                <a:spcPct val="90000"/>
              </a:lnSpc>
              <a:spcBef>
                <a:spcPts val="500"/>
              </a:spcBef>
              <a:spcAft>
                <a:spcPts val="0"/>
              </a:spcAft>
              <a:buClr>
                <a:schemeClr val="dk2"/>
              </a:buClr>
              <a:buSzPts val="1800"/>
              <a:buChar char="•"/>
              <a:defRPr>
                <a:latin typeface="Quattrocento Sans"/>
                <a:ea typeface="Quattrocento Sans"/>
                <a:cs typeface="Quattrocento Sans"/>
                <a:sym typeface="Quattrocento Sans"/>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5" name="Google Shape;325;p52"/>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6" name="Google Shape;326;p52"/>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7" name="Google Shape;327;p52"/>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dk2"/>
                </a:solidFill>
                <a:latin typeface="Quattrocento Sans"/>
                <a:ea typeface="Quattrocento Sans"/>
                <a:cs typeface="Quattrocento Sans"/>
                <a:sym typeface="Quattrocento Sans"/>
              </a:defRPr>
            </a:lvl1pPr>
            <a:lvl2pPr marL="0" lvl="1" indent="0" algn="r">
              <a:spcBef>
                <a:spcPts val="0"/>
              </a:spcBef>
              <a:buNone/>
              <a:defRPr sz="1200" b="0" i="0" u="none" strike="noStrike" cap="none">
                <a:solidFill>
                  <a:schemeClr val="dk2"/>
                </a:solidFill>
                <a:latin typeface="Quattrocento Sans"/>
                <a:ea typeface="Quattrocento Sans"/>
                <a:cs typeface="Quattrocento Sans"/>
                <a:sym typeface="Quattrocento Sans"/>
              </a:defRPr>
            </a:lvl2pPr>
            <a:lvl3pPr marL="0" lvl="2" indent="0" algn="r">
              <a:spcBef>
                <a:spcPts val="0"/>
              </a:spcBef>
              <a:buNone/>
              <a:defRPr sz="1200" b="0" i="0" u="none" strike="noStrike" cap="none">
                <a:solidFill>
                  <a:schemeClr val="dk2"/>
                </a:solidFill>
                <a:latin typeface="Quattrocento Sans"/>
                <a:ea typeface="Quattrocento Sans"/>
                <a:cs typeface="Quattrocento Sans"/>
                <a:sym typeface="Quattrocento Sans"/>
              </a:defRPr>
            </a:lvl3pPr>
            <a:lvl4pPr marL="0" lvl="3" indent="0" algn="r">
              <a:spcBef>
                <a:spcPts val="0"/>
              </a:spcBef>
              <a:buNone/>
              <a:defRPr sz="1200" b="0" i="0" u="none" strike="noStrike" cap="none">
                <a:solidFill>
                  <a:schemeClr val="dk2"/>
                </a:solidFill>
                <a:latin typeface="Quattrocento Sans"/>
                <a:ea typeface="Quattrocento Sans"/>
                <a:cs typeface="Quattrocento Sans"/>
                <a:sym typeface="Quattrocento Sans"/>
              </a:defRPr>
            </a:lvl4pPr>
            <a:lvl5pPr marL="0" lvl="4" indent="0" algn="r">
              <a:spcBef>
                <a:spcPts val="0"/>
              </a:spcBef>
              <a:buNone/>
              <a:defRPr sz="1200" b="0" i="0" u="none" strike="noStrike" cap="none">
                <a:solidFill>
                  <a:schemeClr val="dk2"/>
                </a:solidFill>
                <a:latin typeface="Quattrocento Sans"/>
                <a:ea typeface="Quattrocento Sans"/>
                <a:cs typeface="Quattrocento Sans"/>
                <a:sym typeface="Quattrocento Sans"/>
              </a:defRPr>
            </a:lvl5pPr>
            <a:lvl6pPr marL="0" lvl="5" indent="0" algn="r">
              <a:spcBef>
                <a:spcPts val="0"/>
              </a:spcBef>
              <a:buNone/>
              <a:defRPr sz="1200" b="0" i="0" u="none" strike="noStrike" cap="none">
                <a:solidFill>
                  <a:schemeClr val="dk2"/>
                </a:solidFill>
                <a:latin typeface="Quattrocento Sans"/>
                <a:ea typeface="Quattrocento Sans"/>
                <a:cs typeface="Quattrocento Sans"/>
                <a:sym typeface="Quattrocento Sans"/>
              </a:defRPr>
            </a:lvl6pPr>
            <a:lvl7pPr marL="0" lvl="6" indent="0" algn="r">
              <a:spcBef>
                <a:spcPts val="0"/>
              </a:spcBef>
              <a:buNone/>
              <a:defRPr sz="1200" b="0" i="0" u="none" strike="noStrike" cap="none">
                <a:solidFill>
                  <a:schemeClr val="dk2"/>
                </a:solidFill>
                <a:latin typeface="Quattrocento Sans"/>
                <a:ea typeface="Quattrocento Sans"/>
                <a:cs typeface="Quattrocento Sans"/>
                <a:sym typeface="Quattrocento Sans"/>
              </a:defRPr>
            </a:lvl7pPr>
            <a:lvl8pPr marL="0" lvl="7" indent="0" algn="r">
              <a:spcBef>
                <a:spcPts val="0"/>
              </a:spcBef>
              <a:buNone/>
              <a:defRPr sz="1200" b="0" i="0" u="none" strike="noStrike" cap="none">
                <a:solidFill>
                  <a:schemeClr val="dk2"/>
                </a:solidFill>
                <a:latin typeface="Quattrocento Sans"/>
                <a:ea typeface="Quattrocento Sans"/>
                <a:cs typeface="Quattrocento Sans"/>
                <a:sym typeface="Quattrocento Sans"/>
              </a:defRPr>
            </a:lvl8pPr>
            <a:lvl9pPr marL="0" lvl="8" indent="0" algn="r">
              <a:spcBef>
                <a:spcPts val="0"/>
              </a:spcBef>
              <a:buNone/>
              <a:defRPr sz="1200" b="0" i="0" u="none" strike="noStrike" cap="none">
                <a:solidFill>
                  <a:schemeClr val="dk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pic>
        <p:nvPicPr>
          <p:cNvPr id="328" name="Google Shape;328;p52"/>
          <p:cNvPicPr preferRelativeResize="0"/>
          <p:nvPr/>
        </p:nvPicPr>
        <p:blipFill rotWithShape="1">
          <a:blip r:embed="rId2">
            <a:alphaModFix/>
          </a:blip>
          <a:srcRect/>
          <a:stretch/>
        </p:blipFill>
        <p:spPr>
          <a:xfrm>
            <a:off x="9127475" y="3635711"/>
            <a:ext cx="2370080" cy="2541252"/>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15_Title and Content">
  <p:cSld name="15_Title and Content">
    <p:spTree>
      <p:nvGrpSpPr>
        <p:cNvPr id="1" name="Shape 329"/>
        <p:cNvGrpSpPr/>
        <p:nvPr/>
      </p:nvGrpSpPr>
      <p:grpSpPr>
        <a:xfrm>
          <a:off x="0" y="0"/>
          <a:ext cx="0" cy="0"/>
          <a:chOff x="0" y="0"/>
          <a:chExt cx="0" cy="0"/>
        </a:xfrm>
      </p:grpSpPr>
      <p:sp>
        <p:nvSpPr>
          <p:cNvPr id="330" name="Google Shape;330;p5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826C0"/>
              </a:buClr>
              <a:buSzPts val="4400"/>
              <a:buFont typeface="Quattrocento Sans"/>
              <a:buNone/>
              <a:defRPr>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1" name="Google Shape;331;p53"/>
          <p:cNvSpPr txBox="1">
            <a:spLocks noGrp="1"/>
          </p:cNvSpPr>
          <p:nvPr>
            <p:ph type="body" idx="1"/>
          </p:nvPr>
        </p:nvSpPr>
        <p:spPr>
          <a:xfrm>
            <a:off x="838200" y="1825625"/>
            <a:ext cx="80010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2"/>
              </a:buClr>
              <a:buSzPts val="2800"/>
              <a:buChar char="•"/>
              <a:defRPr>
                <a:latin typeface="Quattrocento Sans"/>
                <a:ea typeface="Quattrocento Sans"/>
                <a:cs typeface="Quattrocento Sans"/>
                <a:sym typeface="Quattrocento Sans"/>
              </a:defRPr>
            </a:lvl1pPr>
            <a:lvl2pPr marL="914400" lvl="1" indent="-381000" algn="l">
              <a:lnSpc>
                <a:spcPct val="90000"/>
              </a:lnSpc>
              <a:spcBef>
                <a:spcPts val="500"/>
              </a:spcBef>
              <a:spcAft>
                <a:spcPts val="0"/>
              </a:spcAft>
              <a:buClr>
                <a:schemeClr val="dk2"/>
              </a:buClr>
              <a:buSzPts val="2400"/>
              <a:buChar char="•"/>
              <a:defRPr>
                <a:latin typeface="Quattrocento Sans"/>
                <a:ea typeface="Quattrocento Sans"/>
                <a:cs typeface="Quattrocento Sans"/>
                <a:sym typeface="Quattrocento Sans"/>
              </a:defRPr>
            </a:lvl2pPr>
            <a:lvl3pPr marL="1371600" lvl="2" indent="-355600" algn="l">
              <a:lnSpc>
                <a:spcPct val="90000"/>
              </a:lnSpc>
              <a:spcBef>
                <a:spcPts val="500"/>
              </a:spcBef>
              <a:spcAft>
                <a:spcPts val="0"/>
              </a:spcAft>
              <a:buClr>
                <a:schemeClr val="dk2"/>
              </a:buClr>
              <a:buSzPts val="2000"/>
              <a:buChar char="•"/>
              <a:defRPr>
                <a:latin typeface="Quattrocento Sans"/>
                <a:ea typeface="Quattrocento Sans"/>
                <a:cs typeface="Quattrocento Sans"/>
                <a:sym typeface="Quattrocento Sans"/>
              </a:defRPr>
            </a:lvl3pPr>
            <a:lvl4pPr marL="1828800" lvl="3" indent="-342900" algn="l">
              <a:lnSpc>
                <a:spcPct val="90000"/>
              </a:lnSpc>
              <a:spcBef>
                <a:spcPts val="500"/>
              </a:spcBef>
              <a:spcAft>
                <a:spcPts val="0"/>
              </a:spcAft>
              <a:buClr>
                <a:schemeClr val="dk2"/>
              </a:buClr>
              <a:buSzPts val="1800"/>
              <a:buChar char="•"/>
              <a:defRPr>
                <a:latin typeface="Quattrocento Sans"/>
                <a:ea typeface="Quattrocento Sans"/>
                <a:cs typeface="Quattrocento Sans"/>
                <a:sym typeface="Quattrocento Sans"/>
              </a:defRPr>
            </a:lvl4pPr>
            <a:lvl5pPr marL="2286000" lvl="4" indent="-342900" algn="l">
              <a:lnSpc>
                <a:spcPct val="90000"/>
              </a:lnSpc>
              <a:spcBef>
                <a:spcPts val="500"/>
              </a:spcBef>
              <a:spcAft>
                <a:spcPts val="0"/>
              </a:spcAft>
              <a:buClr>
                <a:schemeClr val="dk2"/>
              </a:buClr>
              <a:buSzPts val="1800"/>
              <a:buChar char="•"/>
              <a:defRPr>
                <a:latin typeface="Quattrocento Sans"/>
                <a:ea typeface="Quattrocento Sans"/>
                <a:cs typeface="Quattrocento Sans"/>
                <a:sym typeface="Quattrocento Sans"/>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2" name="Google Shape;332;p53"/>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3" name="Google Shape;333;p53"/>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4" name="Google Shape;334;p53"/>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dk2"/>
                </a:solidFill>
                <a:latin typeface="Quattrocento Sans"/>
                <a:ea typeface="Quattrocento Sans"/>
                <a:cs typeface="Quattrocento Sans"/>
                <a:sym typeface="Quattrocento Sans"/>
              </a:defRPr>
            </a:lvl1pPr>
            <a:lvl2pPr marL="0" lvl="1" indent="0" algn="r">
              <a:spcBef>
                <a:spcPts val="0"/>
              </a:spcBef>
              <a:buNone/>
              <a:defRPr sz="1200" b="0" i="0" u="none" strike="noStrike" cap="none">
                <a:solidFill>
                  <a:schemeClr val="dk2"/>
                </a:solidFill>
                <a:latin typeface="Quattrocento Sans"/>
                <a:ea typeface="Quattrocento Sans"/>
                <a:cs typeface="Quattrocento Sans"/>
                <a:sym typeface="Quattrocento Sans"/>
              </a:defRPr>
            </a:lvl2pPr>
            <a:lvl3pPr marL="0" lvl="2" indent="0" algn="r">
              <a:spcBef>
                <a:spcPts val="0"/>
              </a:spcBef>
              <a:buNone/>
              <a:defRPr sz="1200" b="0" i="0" u="none" strike="noStrike" cap="none">
                <a:solidFill>
                  <a:schemeClr val="dk2"/>
                </a:solidFill>
                <a:latin typeface="Quattrocento Sans"/>
                <a:ea typeface="Quattrocento Sans"/>
                <a:cs typeface="Quattrocento Sans"/>
                <a:sym typeface="Quattrocento Sans"/>
              </a:defRPr>
            </a:lvl3pPr>
            <a:lvl4pPr marL="0" lvl="3" indent="0" algn="r">
              <a:spcBef>
                <a:spcPts val="0"/>
              </a:spcBef>
              <a:buNone/>
              <a:defRPr sz="1200" b="0" i="0" u="none" strike="noStrike" cap="none">
                <a:solidFill>
                  <a:schemeClr val="dk2"/>
                </a:solidFill>
                <a:latin typeface="Quattrocento Sans"/>
                <a:ea typeface="Quattrocento Sans"/>
                <a:cs typeface="Quattrocento Sans"/>
                <a:sym typeface="Quattrocento Sans"/>
              </a:defRPr>
            </a:lvl4pPr>
            <a:lvl5pPr marL="0" lvl="4" indent="0" algn="r">
              <a:spcBef>
                <a:spcPts val="0"/>
              </a:spcBef>
              <a:buNone/>
              <a:defRPr sz="1200" b="0" i="0" u="none" strike="noStrike" cap="none">
                <a:solidFill>
                  <a:schemeClr val="dk2"/>
                </a:solidFill>
                <a:latin typeface="Quattrocento Sans"/>
                <a:ea typeface="Quattrocento Sans"/>
                <a:cs typeface="Quattrocento Sans"/>
                <a:sym typeface="Quattrocento Sans"/>
              </a:defRPr>
            </a:lvl5pPr>
            <a:lvl6pPr marL="0" lvl="5" indent="0" algn="r">
              <a:spcBef>
                <a:spcPts val="0"/>
              </a:spcBef>
              <a:buNone/>
              <a:defRPr sz="1200" b="0" i="0" u="none" strike="noStrike" cap="none">
                <a:solidFill>
                  <a:schemeClr val="dk2"/>
                </a:solidFill>
                <a:latin typeface="Quattrocento Sans"/>
                <a:ea typeface="Quattrocento Sans"/>
                <a:cs typeface="Quattrocento Sans"/>
                <a:sym typeface="Quattrocento Sans"/>
              </a:defRPr>
            </a:lvl6pPr>
            <a:lvl7pPr marL="0" lvl="6" indent="0" algn="r">
              <a:spcBef>
                <a:spcPts val="0"/>
              </a:spcBef>
              <a:buNone/>
              <a:defRPr sz="1200" b="0" i="0" u="none" strike="noStrike" cap="none">
                <a:solidFill>
                  <a:schemeClr val="dk2"/>
                </a:solidFill>
                <a:latin typeface="Quattrocento Sans"/>
                <a:ea typeface="Quattrocento Sans"/>
                <a:cs typeface="Quattrocento Sans"/>
                <a:sym typeface="Quattrocento Sans"/>
              </a:defRPr>
            </a:lvl7pPr>
            <a:lvl8pPr marL="0" lvl="7" indent="0" algn="r">
              <a:spcBef>
                <a:spcPts val="0"/>
              </a:spcBef>
              <a:buNone/>
              <a:defRPr sz="1200" b="0" i="0" u="none" strike="noStrike" cap="none">
                <a:solidFill>
                  <a:schemeClr val="dk2"/>
                </a:solidFill>
                <a:latin typeface="Quattrocento Sans"/>
                <a:ea typeface="Quattrocento Sans"/>
                <a:cs typeface="Quattrocento Sans"/>
                <a:sym typeface="Quattrocento Sans"/>
              </a:defRPr>
            </a:lvl8pPr>
            <a:lvl9pPr marL="0" lvl="8" indent="0" algn="r">
              <a:spcBef>
                <a:spcPts val="0"/>
              </a:spcBef>
              <a:buNone/>
              <a:defRPr sz="1200" b="0" i="0" u="none" strike="noStrike" cap="none">
                <a:solidFill>
                  <a:schemeClr val="dk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pic>
        <p:nvPicPr>
          <p:cNvPr id="335" name="Google Shape;335;p53"/>
          <p:cNvPicPr preferRelativeResize="0"/>
          <p:nvPr/>
        </p:nvPicPr>
        <p:blipFill rotWithShape="1">
          <a:blip r:embed="rId2">
            <a:alphaModFix/>
          </a:blip>
          <a:srcRect/>
          <a:stretch/>
        </p:blipFill>
        <p:spPr>
          <a:xfrm>
            <a:off x="8965558" y="3834586"/>
            <a:ext cx="2531999" cy="1875934"/>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16_Title and Content">
  <p:cSld name="16_Title and Content">
    <p:spTree>
      <p:nvGrpSpPr>
        <p:cNvPr id="1" name="Shape 336"/>
        <p:cNvGrpSpPr/>
        <p:nvPr/>
      </p:nvGrpSpPr>
      <p:grpSpPr>
        <a:xfrm>
          <a:off x="0" y="0"/>
          <a:ext cx="0" cy="0"/>
          <a:chOff x="0" y="0"/>
          <a:chExt cx="0" cy="0"/>
        </a:xfrm>
      </p:grpSpPr>
      <p:sp>
        <p:nvSpPr>
          <p:cNvPr id="337" name="Google Shape;337;p5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826C0"/>
              </a:buClr>
              <a:buSzPts val="4400"/>
              <a:buFont typeface="Quattrocento Sans"/>
              <a:buNone/>
              <a:defRPr>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8" name="Google Shape;338;p54"/>
          <p:cNvSpPr txBox="1">
            <a:spLocks noGrp="1"/>
          </p:cNvSpPr>
          <p:nvPr>
            <p:ph type="body" idx="1"/>
          </p:nvPr>
        </p:nvSpPr>
        <p:spPr>
          <a:xfrm>
            <a:off x="838200" y="1825625"/>
            <a:ext cx="80010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2"/>
              </a:buClr>
              <a:buSzPts val="2800"/>
              <a:buChar char="•"/>
              <a:defRPr>
                <a:latin typeface="Quattrocento Sans"/>
                <a:ea typeface="Quattrocento Sans"/>
                <a:cs typeface="Quattrocento Sans"/>
                <a:sym typeface="Quattrocento Sans"/>
              </a:defRPr>
            </a:lvl1pPr>
            <a:lvl2pPr marL="914400" lvl="1" indent="-381000" algn="l">
              <a:lnSpc>
                <a:spcPct val="90000"/>
              </a:lnSpc>
              <a:spcBef>
                <a:spcPts val="500"/>
              </a:spcBef>
              <a:spcAft>
                <a:spcPts val="0"/>
              </a:spcAft>
              <a:buClr>
                <a:schemeClr val="dk2"/>
              </a:buClr>
              <a:buSzPts val="2400"/>
              <a:buChar char="•"/>
              <a:defRPr>
                <a:latin typeface="Quattrocento Sans"/>
                <a:ea typeface="Quattrocento Sans"/>
                <a:cs typeface="Quattrocento Sans"/>
                <a:sym typeface="Quattrocento Sans"/>
              </a:defRPr>
            </a:lvl2pPr>
            <a:lvl3pPr marL="1371600" lvl="2" indent="-355600" algn="l">
              <a:lnSpc>
                <a:spcPct val="90000"/>
              </a:lnSpc>
              <a:spcBef>
                <a:spcPts val="500"/>
              </a:spcBef>
              <a:spcAft>
                <a:spcPts val="0"/>
              </a:spcAft>
              <a:buClr>
                <a:schemeClr val="dk2"/>
              </a:buClr>
              <a:buSzPts val="2000"/>
              <a:buChar char="•"/>
              <a:defRPr>
                <a:latin typeface="Quattrocento Sans"/>
                <a:ea typeface="Quattrocento Sans"/>
                <a:cs typeface="Quattrocento Sans"/>
                <a:sym typeface="Quattrocento Sans"/>
              </a:defRPr>
            </a:lvl3pPr>
            <a:lvl4pPr marL="1828800" lvl="3" indent="-342900" algn="l">
              <a:lnSpc>
                <a:spcPct val="90000"/>
              </a:lnSpc>
              <a:spcBef>
                <a:spcPts val="500"/>
              </a:spcBef>
              <a:spcAft>
                <a:spcPts val="0"/>
              </a:spcAft>
              <a:buClr>
                <a:schemeClr val="dk2"/>
              </a:buClr>
              <a:buSzPts val="1800"/>
              <a:buChar char="•"/>
              <a:defRPr>
                <a:latin typeface="Quattrocento Sans"/>
                <a:ea typeface="Quattrocento Sans"/>
                <a:cs typeface="Quattrocento Sans"/>
                <a:sym typeface="Quattrocento Sans"/>
              </a:defRPr>
            </a:lvl4pPr>
            <a:lvl5pPr marL="2286000" lvl="4" indent="-342900" algn="l">
              <a:lnSpc>
                <a:spcPct val="90000"/>
              </a:lnSpc>
              <a:spcBef>
                <a:spcPts val="500"/>
              </a:spcBef>
              <a:spcAft>
                <a:spcPts val="0"/>
              </a:spcAft>
              <a:buClr>
                <a:schemeClr val="dk2"/>
              </a:buClr>
              <a:buSzPts val="1800"/>
              <a:buChar char="•"/>
              <a:defRPr>
                <a:latin typeface="Quattrocento Sans"/>
                <a:ea typeface="Quattrocento Sans"/>
                <a:cs typeface="Quattrocento Sans"/>
                <a:sym typeface="Quattrocento Sans"/>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9" name="Google Shape;339;p54"/>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0" name="Google Shape;340;p54"/>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1" name="Google Shape;341;p54"/>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dk2"/>
                </a:solidFill>
                <a:latin typeface="Quattrocento Sans"/>
                <a:ea typeface="Quattrocento Sans"/>
                <a:cs typeface="Quattrocento Sans"/>
                <a:sym typeface="Quattrocento Sans"/>
              </a:defRPr>
            </a:lvl1pPr>
            <a:lvl2pPr marL="0" lvl="1" indent="0" algn="r">
              <a:spcBef>
                <a:spcPts val="0"/>
              </a:spcBef>
              <a:buNone/>
              <a:defRPr sz="1200" b="0" i="0" u="none" strike="noStrike" cap="none">
                <a:solidFill>
                  <a:schemeClr val="dk2"/>
                </a:solidFill>
                <a:latin typeface="Quattrocento Sans"/>
                <a:ea typeface="Quattrocento Sans"/>
                <a:cs typeface="Quattrocento Sans"/>
                <a:sym typeface="Quattrocento Sans"/>
              </a:defRPr>
            </a:lvl2pPr>
            <a:lvl3pPr marL="0" lvl="2" indent="0" algn="r">
              <a:spcBef>
                <a:spcPts val="0"/>
              </a:spcBef>
              <a:buNone/>
              <a:defRPr sz="1200" b="0" i="0" u="none" strike="noStrike" cap="none">
                <a:solidFill>
                  <a:schemeClr val="dk2"/>
                </a:solidFill>
                <a:latin typeface="Quattrocento Sans"/>
                <a:ea typeface="Quattrocento Sans"/>
                <a:cs typeface="Quattrocento Sans"/>
                <a:sym typeface="Quattrocento Sans"/>
              </a:defRPr>
            </a:lvl3pPr>
            <a:lvl4pPr marL="0" lvl="3" indent="0" algn="r">
              <a:spcBef>
                <a:spcPts val="0"/>
              </a:spcBef>
              <a:buNone/>
              <a:defRPr sz="1200" b="0" i="0" u="none" strike="noStrike" cap="none">
                <a:solidFill>
                  <a:schemeClr val="dk2"/>
                </a:solidFill>
                <a:latin typeface="Quattrocento Sans"/>
                <a:ea typeface="Quattrocento Sans"/>
                <a:cs typeface="Quattrocento Sans"/>
                <a:sym typeface="Quattrocento Sans"/>
              </a:defRPr>
            </a:lvl4pPr>
            <a:lvl5pPr marL="0" lvl="4" indent="0" algn="r">
              <a:spcBef>
                <a:spcPts val="0"/>
              </a:spcBef>
              <a:buNone/>
              <a:defRPr sz="1200" b="0" i="0" u="none" strike="noStrike" cap="none">
                <a:solidFill>
                  <a:schemeClr val="dk2"/>
                </a:solidFill>
                <a:latin typeface="Quattrocento Sans"/>
                <a:ea typeface="Quattrocento Sans"/>
                <a:cs typeface="Quattrocento Sans"/>
                <a:sym typeface="Quattrocento Sans"/>
              </a:defRPr>
            </a:lvl5pPr>
            <a:lvl6pPr marL="0" lvl="5" indent="0" algn="r">
              <a:spcBef>
                <a:spcPts val="0"/>
              </a:spcBef>
              <a:buNone/>
              <a:defRPr sz="1200" b="0" i="0" u="none" strike="noStrike" cap="none">
                <a:solidFill>
                  <a:schemeClr val="dk2"/>
                </a:solidFill>
                <a:latin typeface="Quattrocento Sans"/>
                <a:ea typeface="Quattrocento Sans"/>
                <a:cs typeface="Quattrocento Sans"/>
                <a:sym typeface="Quattrocento Sans"/>
              </a:defRPr>
            </a:lvl6pPr>
            <a:lvl7pPr marL="0" lvl="6" indent="0" algn="r">
              <a:spcBef>
                <a:spcPts val="0"/>
              </a:spcBef>
              <a:buNone/>
              <a:defRPr sz="1200" b="0" i="0" u="none" strike="noStrike" cap="none">
                <a:solidFill>
                  <a:schemeClr val="dk2"/>
                </a:solidFill>
                <a:latin typeface="Quattrocento Sans"/>
                <a:ea typeface="Quattrocento Sans"/>
                <a:cs typeface="Quattrocento Sans"/>
                <a:sym typeface="Quattrocento Sans"/>
              </a:defRPr>
            </a:lvl7pPr>
            <a:lvl8pPr marL="0" lvl="7" indent="0" algn="r">
              <a:spcBef>
                <a:spcPts val="0"/>
              </a:spcBef>
              <a:buNone/>
              <a:defRPr sz="1200" b="0" i="0" u="none" strike="noStrike" cap="none">
                <a:solidFill>
                  <a:schemeClr val="dk2"/>
                </a:solidFill>
                <a:latin typeface="Quattrocento Sans"/>
                <a:ea typeface="Quattrocento Sans"/>
                <a:cs typeface="Quattrocento Sans"/>
                <a:sym typeface="Quattrocento Sans"/>
              </a:defRPr>
            </a:lvl8pPr>
            <a:lvl9pPr marL="0" lvl="8" indent="0" algn="r">
              <a:spcBef>
                <a:spcPts val="0"/>
              </a:spcBef>
              <a:buNone/>
              <a:defRPr sz="1200" b="0" i="0" u="none" strike="noStrike" cap="none">
                <a:solidFill>
                  <a:schemeClr val="dk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pic>
        <p:nvPicPr>
          <p:cNvPr id="342" name="Google Shape;342;p54"/>
          <p:cNvPicPr preferRelativeResize="0"/>
          <p:nvPr/>
        </p:nvPicPr>
        <p:blipFill rotWithShape="1">
          <a:blip r:embed="rId2">
            <a:alphaModFix/>
          </a:blip>
          <a:srcRect/>
          <a:stretch/>
        </p:blipFill>
        <p:spPr>
          <a:xfrm>
            <a:off x="9430872" y="3429001"/>
            <a:ext cx="2404233" cy="2518227"/>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17_Title and Content">
  <p:cSld name="17_Title and Content">
    <p:spTree>
      <p:nvGrpSpPr>
        <p:cNvPr id="1" name="Shape 343"/>
        <p:cNvGrpSpPr/>
        <p:nvPr/>
      </p:nvGrpSpPr>
      <p:grpSpPr>
        <a:xfrm>
          <a:off x="0" y="0"/>
          <a:ext cx="0" cy="0"/>
          <a:chOff x="0" y="0"/>
          <a:chExt cx="0" cy="0"/>
        </a:xfrm>
      </p:grpSpPr>
      <p:sp>
        <p:nvSpPr>
          <p:cNvPr id="344" name="Google Shape;344;p5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826C0"/>
              </a:buClr>
              <a:buSzPts val="4400"/>
              <a:buFont typeface="Quattrocento Sans"/>
              <a:buNone/>
              <a:defRPr>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5" name="Google Shape;345;p55"/>
          <p:cNvSpPr txBox="1">
            <a:spLocks noGrp="1"/>
          </p:cNvSpPr>
          <p:nvPr>
            <p:ph type="body" idx="1"/>
          </p:nvPr>
        </p:nvSpPr>
        <p:spPr>
          <a:xfrm>
            <a:off x="838200" y="1825625"/>
            <a:ext cx="80010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2"/>
              </a:buClr>
              <a:buSzPts val="2800"/>
              <a:buChar char="•"/>
              <a:defRPr>
                <a:latin typeface="Quattrocento Sans"/>
                <a:ea typeface="Quattrocento Sans"/>
                <a:cs typeface="Quattrocento Sans"/>
                <a:sym typeface="Quattrocento Sans"/>
              </a:defRPr>
            </a:lvl1pPr>
            <a:lvl2pPr marL="914400" lvl="1" indent="-381000" algn="l">
              <a:lnSpc>
                <a:spcPct val="90000"/>
              </a:lnSpc>
              <a:spcBef>
                <a:spcPts val="500"/>
              </a:spcBef>
              <a:spcAft>
                <a:spcPts val="0"/>
              </a:spcAft>
              <a:buClr>
                <a:schemeClr val="dk2"/>
              </a:buClr>
              <a:buSzPts val="2400"/>
              <a:buChar char="•"/>
              <a:defRPr>
                <a:latin typeface="Quattrocento Sans"/>
                <a:ea typeface="Quattrocento Sans"/>
                <a:cs typeface="Quattrocento Sans"/>
                <a:sym typeface="Quattrocento Sans"/>
              </a:defRPr>
            </a:lvl2pPr>
            <a:lvl3pPr marL="1371600" lvl="2" indent="-355600" algn="l">
              <a:lnSpc>
                <a:spcPct val="90000"/>
              </a:lnSpc>
              <a:spcBef>
                <a:spcPts val="500"/>
              </a:spcBef>
              <a:spcAft>
                <a:spcPts val="0"/>
              </a:spcAft>
              <a:buClr>
                <a:schemeClr val="dk2"/>
              </a:buClr>
              <a:buSzPts val="2000"/>
              <a:buChar char="•"/>
              <a:defRPr>
                <a:latin typeface="Quattrocento Sans"/>
                <a:ea typeface="Quattrocento Sans"/>
                <a:cs typeface="Quattrocento Sans"/>
                <a:sym typeface="Quattrocento Sans"/>
              </a:defRPr>
            </a:lvl3pPr>
            <a:lvl4pPr marL="1828800" lvl="3" indent="-342900" algn="l">
              <a:lnSpc>
                <a:spcPct val="90000"/>
              </a:lnSpc>
              <a:spcBef>
                <a:spcPts val="500"/>
              </a:spcBef>
              <a:spcAft>
                <a:spcPts val="0"/>
              </a:spcAft>
              <a:buClr>
                <a:schemeClr val="dk2"/>
              </a:buClr>
              <a:buSzPts val="1800"/>
              <a:buChar char="•"/>
              <a:defRPr>
                <a:latin typeface="Quattrocento Sans"/>
                <a:ea typeface="Quattrocento Sans"/>
                <a:cs typeface="Quattrocento Sans"/>
                <a:sym typeface="Quattrocento Sans"/>
              </a:defRPr>
            </a:lvl4pPr>
            <a:lvl5pPr marL="2286000" lvl="4" indent="-342900" algn="l">
              <a:lnSpc>
                <a:spcPct val="90000"/>
              </a:lnSpc>
              <a:spcBef>
                <a:spcPts val="500"/>
              </a:spcBef>
              <a:spcAft>
                <a:spcPts val="0"/>
              </a:spcAft>
              <a:buClr>
                <a:schemeClr val="dk2"/>
              </a:buClr>
              <a:buSzPts val="1800"/>
              <a:buChar char="•"/>
              <a:defRPr>
                <a:latin typeface="Quattrocento Sans"/>
                <a:ea typeface="Quattrocento Sans"/>
                <a:cs typeface="Quattrocento Sans"/>
                <a:sym typeface="Quattrocento Sans"/>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6" name="Google Shape;346;p55"/>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7" name="Google Shape;347;p55"/>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8" name="Google Shape;348;p55"/>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dk2"/>
                </a:solidFill>
                <a:latin typeface="Quattrocento Sans"/>
                <a:ea typeface="Quattrocento Sans"/>
                <a:cs typeface="Quattrocento Sans"/>
                <a:sym typeface="Quattrocento Sans"/>
              </a:defRPr>
            </a:lvl1pPr>
            <a:lvl2pPr marL="0" lvl="1" indent="0" algn="r">
              <a:spcBef>
                <a:spcPts val="0"/>
              </a:spcBef>
              <a:buNone/>
              <a:defRPr sz="1200" b="0" i="0" u="none" strike="noStrike" cap="none">
                <a:solidFill>
                  <a:schemeClr val="dk2"/>
                </a:solidFill>
                <a:latin typeface="Quattrocento Sans"/>
                <a:ea typeface="Quattrocento Sans"/>
                <a:cs typeface="Quattrocento Sans"/>
                <a:sym typeface="Quattrocento Sans"/>
              </a:defRPr>
            </a:lvl2pPr>
            <a:lvl3pPr marL="0" lvl="2" indent="0" algn="r">
              <a:spcBef>
                <a:spcPts val="0"/>
              </a:spcBef>
              <a:buNone/>
              <a:defRPr sz="1200" b="0" i="0" u="none" strike="noStrike" cap="none">
                <a:solidFill>
                  <a:schemeClr val="dk2"/>
                </a:solidFill>
                <a:latin typeface="Quattrocento Sans"/>
                <a:ea typeface="Quattrocento Sans"/>
                <a:cs typeface="Quattrocento Sans"/>
                <a:sym typeface="Quattrocento Sans"/>
              </a:defRPr>
            </a:lvl3pPr>
            <a:lvl4pPr marL="0" lvl="3" indent="0" algn="r">
              <a:spcBef>
                <a:spcPts val="0"/>
              </a:spcBef>
              <a:buNone/>
              <a:defRPr sz="1200" b="0" i="0" u="none" strike="noStrike" cap="none">
                <a:solidFill>
                  <a:schemeClr val="dk2"/>
                </a:solidFill>
                <a:latin typeface="Quattrocento Sans"/>
                <a:ea typeface="Quattrocento Sans"/>
                <a:cs typeface="Quattrocento Sans"/>
                <a:sym typeface="Quattrocento Sans"/>
              </a:defRPr>
            </a:lvl4pPr>
            <a:lvl5pPr marL="0" lvl="4" indent="0" algn="r">
              <a:spcBef>
                <a:spcPts val="0"/>
              </a:spcBef>
              <a:buNone/>
              <a:defRPr sz="1200" b="0" i="0" u="none" strike="noStrike" cap="none">
                <a:solidFill>
                  <a:schemeClr val="dk2"/>
                </a:solidFill>
                <a:latin typeface="Quattrocento Sans"/>
                <a:ea typeface="Quattrocento Sans"/>
                <a:cs typeface="Quattrocento Sans"/>
                <a:sym typeface="Quattrocento Sans"/>
              </a:defRPr>
            </a:lvl5pPr>
            <a:lvl6pPr marL="0" lvl="5" indent="0" algn="r">
              <a:spcBef>
                <a:spcPts val="0"/>
              </a:spcBef>
              <a:buNone/>
              <a:defRPr sz="1200" b="0" i="0" u="none" strike="noStrike" cap="none">
                <a:solidFill>
                  <a:schemeClr val="dk2"/>
                </a:solidFill>
                <a:latin typeface="Quattrocento Sans"/>
                <a:ea typeface="Quattrocento Sans"/>
                <a:cs typeface="Quattrocento Sans"/>
                <a:sym typeface="Quattrocento Sans"/>
              </a:defRPr>
            </a:lvl6pPr>
            <a:lvl7pPr marL="0" lvl="6" indent="0" algn="r">
              <a:spcBef>
                <a:spcPts val="0"/>
              </a:spcBef>
              <a:buNone/>
              <a:defRPr sz="1200" b="0" i="0" u="none" strike="noStrike" cap="none">
                <a:solidFill>
                  <a:schemeClr val="dk2"/>
                </a:solidFill>
                <a:latin typeface="Quattrocento Sans"/>
                <a:ea typeface="Quattrocento Sans"/>
                <a:cs typeface="Quattrocento Sans"/>
                <a:sym typeface="Quattrocento Sans"/>
              </a:defRPr>
            </a:lvl7pPr>
            <a:lvl8pPr marL="0" lvl="7" indent="0" algn="r">
              <a:spcBef>
                <a:spcPts val="0"/>
              </a:spcBef>
              <a:buNone/>
              <a:defRPr sz="1200" b="0" i="0" u="none" strike="noStrike" cap="none">
                <a:solidFill>
                  <a:schemeClr val="dk2"/>
                </a:solidFill>
                <a:latin typeface="Quattrocento Sans"/>
                <a:ea typeface="Quattrocento Sans"/>
                <a:cs typeface="Quattrocento Sans"/>
                <a:sym typeface="Quattrocento Sans"/>
              </a:defRPr>
            </a:lvl8pPr>
            <a:lvl9pPr marL="0" lvl="8" indent="0" algn="r">
              <a:spcBef>
                <a:spcPts val="0"/>
              </a:spcBef>
              <a:buNone/>
              <a:defRPr sz="1200" b="0" i="0" u="none" strike="noStrike" cap="none">
                <a:solidFill>
                  <a:schemeClr val="dk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pic>
        <p:nvPicPr>
          <p:cNvPr id="349" name="Google Shape;349;p55"/>
          <p:cNvPicPr preferRelativeResize="0"/>
          <p:nvPr/>
        </p:nvPicPr>
        <p:blipFill rotWithShape="1">
          <a:blip r:embed="rId2">
            <a:alphaModFix/>
          </a:blip>
          <a:srcRect/>
          <a:stretch/>
        </p:blipFill>
        <p:spPr>
          <a:xfrm>
            <a:off x="9376107" y="3428999"/>
            <a:ext cx="2062548" cy="2518228"/>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8_Title and Content">
  <p:cSld name="18_Title and Content">
    <p:spTree>
      <p:nvGrpSpPr>
        <p:cNvPr id="1" name="Shape 350"/>
        <p:cNvGrpSpPr/>
        <p:nvPr/>
      </p:nvGrpSpPr>
      <p:grpSpPr>
        <a:xfrm>
          <a:off x="0" y="0"/>
          <a:ext cx="0" cy="0"/>
          <a:chOff x="0" y="0"/>
          <a:chExt cx="0" cy="0"/>
        </a:xfrm>
      </p:grpSpPr>
      <p:sp>
        <p:nvSpPr>
          <p:cNvPr id="351" name="Google Shape;351;p5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826C0"/>
              </a:buClr>
              <a:buSzPts val="4400"/>
              <a:buFont typeface="Quattrocento Sans"/>
              <a:buNone/>
              <a:defRPr>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2" name="Google Shape;352;p56"/>
          <p:cNvSpPr txBox="1">
            <a:spLocks noGrp="1"/>
          </p:cNvSpPr>
          <p:nvPr>
            <p:ph type="body" idx="1"/>
          </p:nvPr>
        </p:nvSpPr>
        <p:spPr>
          <a:xfrm>
            <a:off x="838200" y="1825625"/>
            <a:ext cx="80010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2"/>
              </a:buClr>
              <a:buSzPts val="2800"/>
              <a:buChar char="•"/>
              <a:defRPr>
                <a:latin typeface="Quattrocento Sans"/>
                <a:ea typeface="Quattrocento Sans"/>
                <a:cs typeface="Quattrocento Sans"/>
                <a:sym typeface="Quattrocento Sans"/>
              </a:defRPr>
            </a:lvl1pPr>
            <a:lvl2pPr marL="914400" lvl="1" indent="-381000" algn="l">
              <a:lnSpc>
                <a:spcPct val="90000"/>
              </a:lnSpc>
              <a:spcBef>
                <a:spcPts val="500"/>
              </a:spcBef>
              <a:spcAft>
                <a:spcPts val="0"/>
              </a:spcAft>
              <a:buClr>
                <a:schemeClr val="dk2"/>
              </a:buClr>
              <a:buSzPts val="2400"/>
              <a:buChar char="•"/>
              <a:defRPr>
                <a:latin typeface="Quattrocento Sans"/>
                <a:ea typeface="Quattrocento Sans"/>
                <a:cs typeface="Quattrocento Sans"/>
                <a:sym typeface="Quattrocento Sans"/>
              </a:defRPr>
            </a:lvl2pPr>
            <a:lvl3pPr marL="1371600" lvl="2" indent="-355600" algn="l">
              <a:lnSpc>
                <a:spcPct val="90000"/>
              </a:lnSpc>
              <a:spcBef>
                <a:spcPts val="500"/>
              </a:spcBef>
              <a:spcAft>
                <a:spcPts val="0"/>
              </a:spcAft>
              <a:buClr>
                <a:schemeClr val="dk2"/>
              </a:buClr>
              <a:buSzPts val="2000"/>
              <a:buChar char="•"/>
              <a:defRPr>
                <a:latin typeface="Quattrocento Sans"/>
                <a:ea typeface="Quattrocento Sans"/>
                <a:cs typeface="Quattrocento Sans"/>
                <a:sym typeface="Quattrocento Sans"/>
              </a:defRPr>
            </a:lvl3pPr>
            <a:lvl4pPr marL="1828800" lvl="3" indent="-342900" algn="l">
              <a:lnSpc>
                <a:spcPct val="90000"/>
              </a:lnSpc>
              <a:spcBef>
                <a:spcPts val="500"/>
              </a:spcBef>
              <a:spcAft>
                <a:spcPts val="0"/>
              </a:spcAft>
              <a:buClr>
                <a:schemeClr val="dk2"/>
              </a:buClr>
              <a:buSzPts val="1800"/>
              <a:buChar char="•"/>
              <a:defRPr>
                <a:latin typeface="Quattrocento Sans"/>
                <a:ea typeface="Quattrocento Sans"/>
                <a:cs typeface="Quattrocento Sans"/>
                <a:sym typeface="Quattrocento Sans"/>
              </a:defRPr>
            </a:lvl4pPr>
            <a:lvl5pPr marL="2286000" lvl="4" indent="-342900" algn="l">
              <a:lnSpc>
                <a:spcPct val="90000"/>
              </a:lnSpc>
              <a:spcBef>
                <a:spcPts val="500"/>
              </a:spcBef>
              <a:spcAft>
                <a:spcPts val="0"/>
              </a:spcAft>
              <a:buClr>
                <a:schemeClr val="dk2"/>
              </a:buClr>
              <a:buSzPts val="1800"/>
              <a:buChar char="•"/>
              <a:defRPr>
                <a:latin typeface="Quattrocento Sans"/>
                <a:ea typeface="Quattrocento Sans"/>
                <a:cs typeface="Quattrocento Sans"/>
                <a:sym typeface="Quattrocento Sans"/>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3" name="Google Shape;353;p56"/>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4" name="Google Shape;354;p56"/>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5" name="Google Shape;355;p56"/>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dk2"/>
                </a:solidFill>
                <a:latin typeface="Quattrocento Sans"/>
                <a:ea typeface="Quattrocento Sans"/>
                <a:cs typeface="Quattrocento Sans"/>
                <a:sym typeface="Quattrocento Sans"/>
              </a:defRPr>
            </a:lvl1pPr>
            <a:lvl2pPr marL="0" lvl="1" indent="0" algn="r">
              <a:spcBef>
                <a:spcPts val="0"/>
              </a:spcBef>
              <a:buNone/>
              <a:defRPr sz="1200" b="0" i="0" u="none" strike="noStrike" cap="none">
                <a:solidFill>
                  <a:schemeClr val="dk2"/>
                </a:solidFill>
                <a:latin typeface="Quattrocento Sans"/>
                <a:ea typeface="Quattrocento Sans"/>
                <a:cs typeface="Quattrocento Sans"/>
                <a:sym typeface="Quattrocento Sans"/>
              </a:defRPr>
            </a:lvl2pPr>
            <a:lvl3pPr marL="0" lvl="2" indent="0" algn="r">
              <a:spcBef>
                <a:spcPts val="0"/>
              </a:spcBef>
              <a:buNone/>
              <a:defRPr sz="1200" b="0" i="0" u="none" strike="noStrike" cap="none">
                <a:solidFill>
                  <a:schemeClr val="dk2"/>
                </a:solidFill>
                <a:latin typeface="Quattrocento Sans"/>
                <a:ea typeface="Quattrocento Sans"/>
                <a:cs typeface="Quattrocento Sans"/>
                <a:sym typeface="Quattrocento Sans"/>
              </a:defRPr>
            </a:lvl3pPr>
            <a:lvl4pPr marL="0" lvl="3" indent="0" algn="r">
              <a:spcBef>
                <a:spcPts val="0"/>
              </a:spcBef>
              <a:buNone/>
              <a:defRPr sz="1200" b="0" i="0" u="none" strike="noStrike" cap="none">
                <a:solidFill>
                  <a:schemeClr val="dk2"/>
                </a:solidFill>
                <a:latin typeface="Quattrocento Sans"/>
                <a:ea typeface="Quattrocento Sans"/>
                <a:cs typeface="Quattrocento Sans"/>
                <a:sym typeface="Quattrocento Sans"/>
              </a:defRPr>
            </a:lvl4pPr>
            <a:lvl5pPr marL="0" lvl="4" indent="0" algn="r">
              <a:spcBef>
                <a:spcPts val="0"/>
              </a:spcBef>
              <a:buNone/>
              <a:defRPr sz="1200" b="0" i="0" u="none" strike="noStrike" cap="none">
                <a:solidFill>
                  <a:schemeClr val="dk2"/>
                </a:solidFill>
                <a:latin typeface="Quattrocento Sans"/>
                <a:ea typeface="Quattrocento Sans"/>
                <a:cs typeface="Quattrocento Sans"/>
                <a:sym typeface="Quattrocento Sans"/>
              </a:defRPr>
            </a:lvl5pPr>
            <a:lvl6pPr marL="0" lvl="5" indent="0" algn="r">
              <a:spcBef>
                <a:spcPts val="0"/>
              </a:spcBef>
              <a:buNone/>
              <a:defRPr sz="1200" b="0" i="0" u="none" strike="noStrike" cap="none">
                <a:solidFill>
                  <a:schemeClr val="dk2"/>
                </a:solidFill>
                <a:latin typeface="Quattrocento Sans"/>
                <a:ea typeface="Quattrocento Sans"/>
                <a:cs typeface="Quattrocento Sans"/>
                <a:sym typeface="Quattrocento Sans"/>
              </a:defRPr>
            </a:lvl6pPr>
            <a:lvl7pPr marL="0" lvl="6" indent="0" algn="r">
              <a:spcBef>
                <a:spcPts val="0"/>
              </a:spcBef>
              <a:buNone/>
              <a:defRPr sz="1200" b="0" i="0" u="none" strike="noStrike" cap="none">
                <a:solidFill>
                  <a:schemeClr val="dk2"/>
                </a:solidFill>
                <a:latin typeface="Quattrocento Sans"/>
                <a:ea typeface="Quattrocento Sans"/>
                <a:cs typeface="Quattrocento Sans"/>
                <a:sym typeface="Quattrocento Sans"/>
              </a:defRPr>
            </a:lvl7pPr>
            <a:lvl8pPr marL="0" lvl="7" indent="0" algn="r">
              <a:spcBef>
                <a:spcPts val="0"/>
              </a:spcBef>
              <a:buNone/>
              <a:defRPr sz="1200" b="0" i="0" u="none" strike="noStrike" cap="none">
                <a:solidFill>
                  <a:schemeClr val="dk2"/>
                </a:solidFill>
                <a:latin typeface="Quattrocento Sans"/>
                <a:ea typeface="Quattrocento Sans"/>
                <a:cs typeface="Quattrocento Sans"/>
                <a:sym typeface="Quattrocento Sans"/>
              </a:defRPr>
            </a:lvl8pPr>
            <a:lvl9pPr marL="0" lvl="8" indent="0" algn="r">
              <a:spcBef>
                <a:spcPts val="0"/>
              </a:spcBef>
              <a:buNone/>
              <a:defRPr sz="1200" b="0" i="0" u="none" strike="noStrike" cap="none">
                <a:solidFill>
                  <a:schemeClr val="dk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pic>
        <p:nvPicPr>
          <p:cNvPr id="356" name="Google Shape;356;p56"/>
          <p:cNvPicPr preferRelativeResize="0"/>
          <p:nvPr/>
        </p:nvPicPr>
        <p:blipFill rotWithShape="1">
          <a:blip r:embed="rId2">
            <a:alphaModFix/>
          </a:blip>
          <a:srcRect/>
          <a:stretch/>
        </p:blipFill>
        <p:spPr>
          <a:xfrm>
            <a:off x="9245574" y="3731258"/>
            <a:ext cx="2552700" cy="22606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9_Title and Content">
  <p:cSld name="19_Title and Content">
    <p:spTree>
      <p:nvGrpSpPr>
        <p:cNvPr id="1" name="Shape 357"/>
        <p:cNvGrpSpPr/>
        <p:nvPr/>
      </p:nvGrpSpPr>
      <p:grpSpPr>
        <a:xfrm>
          <a:off x="0" y="0"/>
          <a:ext cx="0" cy="0"/>
          <a:chOff x="0" y="0"/>
          <a:chExt cx="0" cy="0"/>
        </a:xfrm>
      </p:grpSpPr>
      <p:sp>
        <p:nvSpPr>
          <p:cNvPr id="358" name="Google Shape;358;p5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826C0"/>
              </a:buClr>
              <a:buSzPts val="4400"/>
              <a:buFont typeface="Quattrocento Sans"/>
              <a:buNone/>
              <a:defRPr>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9" name="Google Shape;359;p57"/>
          <p:cNvSpPr txBox="1">
            <a:spLocks noGrp="1"/>
          </p:cNvSpPr>
          <p:nvPr>
            <p:ph type="body" idx="1"/>
          </p:nvPr>
        </p:nvSpPr>
        <p:spPr>
          <a:xfrm>
            <a:off x="838200" y="1825625"/>
            <a:ext cx="80010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2"/>
              </a:buClr>
              <a:buSzPts val="2800"/>
              <a:buChar char="•"/>
              <a:defRPr>
                <a:latin typeface="Quattrocento Sans"/>
                <a:ea typeface="Quattrocento Sans"/>
                <a:cs typeface="Quattrocento Sans"/>
                <a:sym typeface="Quattrocento Sans"/>
              </a:defRPr>
            </a:lvl1pPr>
            <a:lvl2pPr marL="914400" lvl="1" indent="-381000" algn="l">
              <a:lnSpc>
                <a:spcPct val="90000"/>
              </a:lnSpc>
              <a:spcBef>
                <a:spcPts val="500"/>
              </a:spcBef>
              <a:spcAft>
                <a:spcPts val="0"/>
              </a:spcAft>
              <a:buClr>
                <a:schemeClr val="dk2"/>
              </a:buClr>
              <a:buSzPts val="2400"/>
              <a:buChar char="•"/>
              <a:defRPr>
                <a:latin typeface="Quattrocento Sans"/>
                <a:ea typeface="Quattrocento Sans"/>
                <a:cs typeface="Quattrocento Sans"/>
                <a:sym typeface="Quattrocento Sans"/>
              </a:defRPr>
            </a:lvl2pPr>
            <a:lvl3pPr marL="1371600" lvl="2" indent="-355600" algn="l">
              <a:lnSpc>
                <a:spcPct val="90000"/>
              </a:lnSpc>
              <a:spcBef>
                <a:spcPts val="500"/>
              </a:spcBef>
              <a:spcAft>
                <a:spcPts val="0"/>
              </a:spcAft>
              <a:buClr>
                <a:schemeClr val="dk2"/>
              </a:buClr>
              <a:buSzPts val="2000"/>
              <a:buChar char="•"/>
              <a:defRPr>
                <a:latin typeface="Quattrocento Sans"/>
                <a:ea typeface="Quattrocento Sans"/>
                <a:cs typeface="Quattrocento Sans"/>
                <a:sym typeface="Quattrocento Sans"/>
              </a:defRPr>
            </a:lvl3pPr>
            <a:lvl4pPr marL="1828800" lvl="3" indent="-342900" algn="l">
              <a:lnSpc>
                <a:spcPct val="90000"/>
              </a:lnSpc>
              <a:spcBef>
                <a:spcPts val="500"/>
              </a:spcBef>
              <a:spcAft>
                <a:spcPts val="0"/>
              </a:spcAft>
              <a:buClr>
                <a:schemeClr val="dk2"/>
              </a:buClr>
              <a:buSzPts val="1800"/>
              <a:buChar char="•"/>
              <a:defRPr>
                <a:latin typeface="Quattrocento Sans"/>
                <a:ea typeface="Quattrocento Sans"/>
                <a:cs typeface="Quattrocento Sans"/>
                <a:sym typeface="Quattrocento Sans"/>
              </a:defRPr>
            </a:lvl4pPr>
            <a:lvl5pPr marL="2286000" lvl="4" indent="-342900" algn="l">
              <a:lnSpc>
                <a:spcPct val="90000"/>
              </a:lnSpc>
              <a:spcBef>
                <a:spcPts val="500"/>
              </a:spcBef>
              <a:spcAft>
                <a:spcPts val="0"/>
              </a:spcAft>
              <a:buClr>
                <a:schemeClr val="dk2"/>
              </a:buClr>
              <a:buSzPts val="1800"/>
              <a:buChar char="•"/>
              <a:defRPr>
                <a:latin typeface="Quattrocento Sans"/>
                <a:ea typeface="Quattrocento Sans"/>
                <a:cs typeface="Quattrocento Sans"/>
                <a:sym typeface="Quattrocento Sans"/>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0" name="Google Shape;360;p57"/>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1" name="Google Shape;361;p57"/>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2" name="Google Shape;362;p57"/>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dk2"/>
                </a:solidFill>
                <a:latin typeface="Quattrocento Sans"/>
                <a:ea typeface="Quattrocento Sans"/>
                <a:cs typeface="Quattrocento Sans"/>
                <a:sym typeface="Quattrocento Sans"/>
              </a:defRPr>
            </a:lvl1pPr>
            <a:lvl2pPr marL="0" lvl="1" indent="0" algn="r">
              <a:spcBef>
                <a:spcPts val="0"/>
              </a:spcBef>
              <a:buNone/>
              <a:defRPr sz="1200" b="0" i="0" u="none" strike="noStrike" cap="none">
                <a:solidFill>
                  <a:schemeClr val="dk2"/>
                </a:solidFill>
                <a:latin typeface="Quattrocento Sans"/>
                <a:ea typeface="Quattrocento Sans"/>
                <a:cs typeface="Quattrocento Sans"/>
                <a:sym typeface="Quattrocento Sans"/>
              </a:defRPr>
            </a:lvl2pPr>
            <a:lvl3pPr marL="0" lvl="2" indent="0" algn="r">
              <a:spcBef>
                <a:spcPts val="0"/>
              </a:spcBef>
              <a:buNone/>
              <a:defRPr sz="1200" b="0" i="0" u="none" strike="noStrike" cap="none">
                <a:solidFill>
                  <a:schemeClr val="dk2"/>
                </a:solidFill>
                <a:latin typeface="Quattrocento Sans"/>
                <a:ea typeface="Quattrocento Sans"/>
                <a:cs typeface="Quattrocento Sans"/>
                <a:sym typeface="Quattrocento Sans"/>
              </a:defRPr>
            </a:lvl3pPr>
            <a:lvl4pPr marL="0" lvl="3" indent="0" algn="r">
              <a:spcBef>
                <a:spcPts val="0"/>
              </a:spcBef>
              <a:buNone/>
              <a:defRPr sz="1200" b="0" i="0" u="none" strike="noStrike" cap="none">
                <a:solidFill>
                  <a:schemeClr val="dk2"/>
                </a:solidFill>
                <a:latin typeface="Quattrocento Sans"/>
                <a:ea typeface="Quattrocento Sans"/>
                <a:cs typeface="Quattrocento Sans"/>
                <a:sym typeface="Quattrocento Sans"/>
              </a:defRPr>
            </a:lvl4pPr>
            <a:lvl5pPr marL="0" lvl="4" indent="0" algn="r">
              <a:spcBef>
                <a:spcPts val="0"/>
              </a:spcBef>
              <a:buNone/>
              <a:defRPr sz="1200" b="0" i="0" u="none" strike="noStrike" cap="none">
                <a:solidFill>
                  <a:schemeClr val="dk2"/>
                </a:solidFill>
                <a:latin typeface="Quattrocento Sans"/>
                <a:ea typeface="Quattrocento Sans"/>
                <a:cs typeface="Quattrocento Sans"/>
                <a:sym typeface="Quattrocento Sans"/>
              </a:defRPr>
            </a:lvl5pPr>
            <a:lvl6pPr marL="0" lvl="5" indent="0" algn="r">
              <a:spcBef>
                <a:spcPts val="0"/>
              </a:spcBef>
              <a:buNone/>
              <a:defRPr sz="1200" b="0" i="0" u="none" strike="noStrike" cap="none">
                <a:solidFill>
                  <a:schemeClr val="dk2"/>
                </a:solidFill>
                <a:latin typeface="Quattrocento Sans"/>
                <a:ea typeface="Quattrocento Sans"/>
                <a:cs typeface="Quattrocento Sans"/>
                <a:sym typeface="Quattrocento Sans"/>
              </a:defRPr>
            </a:lvl6pPr>
            <a:lvl7pPr marL="0" lvl="6" indent="0" algn="r">
              <a:spcBef>
                <a:spcPts val="0"/>
              </a:spcBef>
              <a:buNone/>
              <a:defRPr sz="1200" b="0" i="0" u="none" strike="noStrike" cap="none">
                <a:solidFill>
                  <a:schemeClr val="dk2"/>
                </a:solidFill>
                <a:latin typeface="Quattrocento Sans"/>
                <a:ea typeface="Quattrocento Sans"/>
                <a:cs typeface="Quattrocento Sans"/>
                <a:sym typeface="Quattrocento Sans"/>
              </a:defRPr>
            </a:lvl7pPr>
            <a:lvl8pPr marL="0" lvl="7" indent="0" algn="r">
              <a:spcBef>
                <a:spcPts val="0"/>
              </a:spcBef>
              <a:buNone/>
              <a:defRPr sz="1200" b="0" i="0" u="none" strike="noStrike" cap="none">
                <a:solidFill>
                  <a:schemeClr val="dk2"/>
                </a:solidFill>
                <a:latin typeface="Quattrocento Sans"/>
                <a:ea typeface="Quattrocento Sans"/>
                <a:cs typeface="Quattrocento Sans"/>
                <a:sym typeface="Quattrocento Sans"/>
              </a:defRPr>
            </a:lvl8pPr>
            <a:lvl9pPr marL="0" lvl="8" indent="0" algn="r">
              <a:spcBef>
                <a:spcPts val="0"/>
              </a:spcBef>
              <a:buNone/>
              <a:defRPr sz="1200" b="0" i="0" u="none" strike="noStrike" cap="none">
                <a:solidFill>
                  <a:schemeClr val="dk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pic>
        <p:nvPicPr>
          <p:cNvPr id="363" name="Google Shape;363;p57"/>
          <p:cNvPicPr preferRelativeResize="0"/>
          <p:nvPr/>
        </p:nvPicPr>
        <p:blipFill rotWithShape="1">
          <a:blip r:embed="rId2">
            <a:alphaModFix/>
          </a:blip>
          <a:srcRect/>
          <a:stretch/>
        </p:blipFill>
        <p:spPr>
          <a:xfrm>
            <a:off x="9049710" y="3671421"/>
            <a:ext cx="2476500" cy="22352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45"/>
        <p:cNvGrpSpPr/>
        <p:nvPr/>
      </p:nvGrpSpPr>
      <p:grpSpPr>
        <a:xfrm>
          <a:off x="0" y="0"/>
          <a:ext cx="0" cy="0"/>
          <a:chOff x="0" y="0"/>
          <a:chExt cx="0" cy="0"/>
        </a:xfrm>
      </p:grpSpPr>
      <p:pic>
        <p:nvPicPr>
          <p:cNvPr id="46" name="Google Shape;46;p12"/>
          <p:cNvPicPr preferRelativeResize="0"/>
          <p:nvPr/>
        </p:nvPicPr>
        <p:blipFill rotWithShape="1">
          <a:blip r:embed="rId2">
            <a:alphaModFix/>
          </a:blip>
          <a:srcRect/>
          <a:stretch/>
        </p:blipFill>
        <p:spPr>
          <a:xfrm>
            <a:off x="0" y="-2"/>
            <a:ext cx="12192000" cy="7106479"/>
          </a:xfrm>
          <a:prstGeom prst="rect">
            <a:avLst/>
          </a:prstGeom>
          <a:noFill/>
          <a:ln>
            <a:noFill/>
          </a:ln>
        </p:spPr>
      </p:pic>
      <p:sp>
        <p:nvSpPr>
          <p:cNvPr id="47" name="Google Shape;47;p12"/>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2"/>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2"/>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lt2"/>
                </a:solidFill>
                <a:latin typeface="Quattrocento Sans"/>
                <a:ea typeface="Quattrocento Sans"/>
                <a:cs typeface="Quattrocento Sans"/>
                <a:sym typeface="Quattrocento Sans"/>
              </a:defRPr>
            </a:lvl1pPr>
            <a:lvl2pPr marL="0" lvl="1" indent="0" algn="r">
              <a:spcBef>
                <a:spcPts val="0"/>
              </a:spcBef>
              <a:buNone/>
              <a:defRPr sz="1200" b="0" i="0" u="none" strike="noStrike" cap="none">
                <a:solidFill>
                  <a:schemeClr val="lt2"/>
                </a:solidFill>
                <a:latin typeface="Quattrocento Sans"/>
                <a:ea typeface="Quattrocento Sans"/>
                <a:cs typeface="Quattrocento Sans"/>
                <a:sym typeface="Quattrocento Sans"/>
              </a:defRPr>
            </a:lvl2pPr>
            <a:lvl3pPr marL="0" lvl="2" indent="0" algn="r">
              <a:spcBef>
                <a:spcPts val="0"/>
              </a:spcBef>
              <a:buNone/>
              <a:defRPr sz="1200" b="0" i="0" u="none" strike="noStrike" cap="none">
                <a:solidFill>
                  <a:schemeClr val="lt2"/>
                </a:solidFill>
                <a:latin typeface="Quattrocento Sans"/>
                <a:ea typeface="Quattrocento Sans"/>
                <a:cs typeface="Quattrocento Sans"/>
                <a:sym typeface="Quattrocento Sans"/>
              </a:defRPr>
            </a:lvl3pPr>
            <a:lvl4pPr marL="0" lvl="3" indent="0" algn="r">
              <a:spcBef>
                <a:spcPts val="0"/>
              </a:spcBef>
              <a:buNone/>
              <a:defRPr sz="1200" b="0" i="0" u="none" strike="noStrike" cap="none">
                <a:solidFill>
                  <a:schemeClr val="lt2"/>
                </a:solidFill>
                <a:latin typeface="Quattrocento Sans"/>
                <a:ea typeface="Quattrocento Sans"/>
                <a:cs typeface="Quattrocento Sans"/>
                <a:sym typeface="Quattrocento Sans"/>
              </a:defRPr>
            </a:lvl4pPr>
            <a:lvl5pPr marL="0" lvl="4" indent="0" algn="r">
              <a:spcBef>
                <a:spcPts val="0"/>
              </a:spcBef>
              <a:buNone/>
              <a:defRPr sz="1200" b="0" i="0" u="none" strike="noStrike" cap="none">
                <a:solidFill>
                  <a:schemeClr val="lt2"/>
                </a:solidFill>
                <a:latin typeface="Quattrocento Sans"/>
                <a:ea typeface="Quattrocento Sans"/>
                <a:cs typeface="Quattrocento Sans"/>
                <a:sym typeface="Quattrocento Sans"/>
              </a:defRPr>
            </a:lvl5pPr>
            <a:lvl6pPr marL="0" lvl="5" indent="0" algn="r">
              <a:spcBef>
                <a:spcPts val="0"/>
              </a:spcBef>
              <a:buNone/>
              <a:defRPr sz="1200" b="0" i="0" u="none" strike="noStrike" cap="none">
                <a:solidFill>
                  <a:schemeClr val="lt2"/>
                </a:solidFill>
                <a:latin typeface="Quattrocento Sans"/>
                <a:ea typeface="Quattrocento Sans"/>
                <a:cs typeface="Quattrocento Sans"/>
                <a:sym typeface="Quattrocento Sans"/>
              </a:defRPr>
            </a:lvl6pPr>
            <a:lvl7pPr marL="0" lvl="6" indent="0" algn="r">
              <a:spcBef>
                <a:spcPts val="0"/>
              </a:spcBef>
              <a:buNone/>
              <a:defRPr sz="1200" b="0" i="0" u="none" strike="noStrike" cap="none">
                <a:solidFill>
                  <a:schemeClr val="lt2"/>
                </a:solidFill>
                <a:latin typeface="Quattrocento Sans"/>
                <a:ea typeface="Quattrocento Sans"/>
                <a:cs typeface="Quattrocento Sans"/>
                <a:sym typeface="Quattrocento Sans"/>
              </a:defRPr>
            </a:lvl7pPr>
            <a:lvl8pPr marL="0" lvl="7" indent="0" algn="r">
              <a:spcBef>
                <a:spcPts val="0"/>
              </a:spcBef>
              <a:buNone/>
              <a:defRPr sz="1200" b="0" i="0" u="none" strike="noStrike" cap="none">
                <a:solidFill>
                  <a:schemeClr val="lt2"/>
                </a:solidFill>
                <a:latin typeface="Quattrocento Sans"/>
                <a:ea typeface="Quattrocento Sans"/>
                <a:cs typeface="Quattrocento Sans"/>
                <a:sym typeface="Quattrocento Sans"/>
              </a:defRPr>
            </a:lvl8pPr>
            <a:lvl9pPr marL="0" lvl="8" indent="0" algn="r">
              <a:spcBef>
                <a:spcPts val="0"/>
              </a:spcBef>
              <a:buNone/>
              <a:defRPr sz="1200" b="0" i="0" u="none" strike="noStrike" cap="none">
                <a:solidFill>
                  <a:schemeClr val="lt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pic>
        <p:nvPicPr>
          <p:cNvPr id="50" name="Google Shape;50;p12"/>
          <p:cNvPicPr preferRelativeResize="0"/>
          <p:nvPr/>
        </p:nvPicPr>
        <p:blipFill rotWithShape="1">
          <a:blip r:embed="rId3">
            <a:alphaModFix/>
          </a:blip>
          <a:srcRect/>
          <a:stretch/>
        </p:blipFill>
        <p:spPr>
          <a:xfrm>
            <a:off x="7693108" y="3543208"/>
            <a:ext cx="3660693" cy="2813143"/>
          </a:xfrm>
          <a:prstGeom prst="rect">
            <a:avLst/>
          </a:prstGeom>
          <a:noFill/>
          <a:ln>
            <a:noFill/>
          </a:ln>
        </p:spPr>
      </p:pic>
      <p:sp>
        <p:nvSpPr>
          <p:cNvPr id="51" name="Google Shape;51;p12"/>
          <p:cNvSpPr txBox="1"/>
          <p:nvPr/>
        </p:nvSpPr>
        <p:spPr>
          <a:xfrm>
            <a:off x="838200" y="365125"/>
            <a:ext cx="10515600" cy="1804334"/>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lt2"/>
              </a:buClr>
              <a:buSzPts val="6000"/>
              <a:buFont typeface="Quattrocento Sans"/>
              <a:buNone/>
            </a:pPr>
            <a:r>
              <a:rPr lang="en-US" sz="6000" b="0" i="0" u="none" strike="noStrike" cap="none">
                <a:solidFill>
                  <a:schemeClr val="lt2"/>
                </a:solidFill>
                <a:latin typeface="Quattrocento Sans"/>
                <a:ea typeface="Quattrocento Sans"/>
                <a:cs typeface="Quattrocento Sans"/>
                <a:sym typeface="Quattrocento Sans"/>
              </a:rPr>
              <a:t>Questions?</a:t>
            </a: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20_Title and Content">
  <p:cSld name="20_Title and Content">
    <p:spTree>
      <p:nvGrpSpPr>
        <p:cNvPr id="1" name="Shape 364"/>
        <p:cNvGrpSpPr/>
        <p:nvPr/>
      </p:nvGrpSpPr>
      <p:grpSpPr>
        <a:xfrm>
          <a:off x="0" y="0"/>
          <a:ext cx="0" cy="0"/>
          <a:chOff x="0" y="0"/>
          <a:chExt cx="0" cy="0"/>
        </a:xfrm>
      </p:grpSpPr>
      <p:sp>
        <p:nvSpPr>
          <p:cNvPr id="365" name="Google Shape;365;p5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826C0"/>
              </a:buClr>
              <a:buSzPts val="4400"/>
              <a:buFont typeface="Quattrocento Sans"/>
              <a:buNone/>
              <a:defRPr>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6" name="Google Shape;366;p58"/>
          <p:cNvSpPr txBox="1">
            <a:spLocks noGrp="1"/>
          </p:cNvSpPr>
          <p:nvPr>
            <p:ph type="body" idx="1"/>
          </p:nvPr>
        </p:nvSpPr>
        <p:spPr>
          <a:xfrm>
            <a:off x="838200" y="1825625"/>
            <a:ext cx="80010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2"/>
              </a:buClr>
              <a:buSzPts val="2800"/>
              <a:buChar char="•"/>
              <a:defRPr>
                <a:latin typeface="Quattrocento Sans"/>
                <a:ea typeface="Quattrocento Sans"/>
                <a:cs typeface="Quattrocento Sans"/>
                <a:sym typeface="Quattrocento Sans"/>
              </a:defRPr>
            </a:lvl1pPr>
            <a:lvl2pPr marL="914400" lvl="1" indent="-381000" algn="l">
              <a:lnSpc>
                <a:spcPct val="90000"/>
              </a:lnSpc>
              <a:spcBef>
                <a:spcPts val="500"/>
              </a:spcBef>
              <a:spcAft>
                <a:spcPts val="0"/>
              </a:spcAft>
              <a:buClr>
                <a:schemeClr val="dk2"/>
              </a:buClr>
              <a:buSzPts val="2400"/>
              <a:buChar char="•"/>
              <a:defRPr>
                <a:latin typeface="Quattrocento Sans"/>
                <a:ea typeface="Quattrocento Sans"/>
                <a:cs typeface="Quattrocento Sans"/>
                <a:sym typeface="Quattrocento Sans"/>
              </a:defRPr>
            </a:lvl2pPr>
            <a:lvl3pPr marL="1371600" lvl="2" indent="-355600" algn="l">
              <a:lnSpc>
                <a:spcPct val="90000"/>
              </a:lnSpc>
              <a:spcBef>
                <a:spcPts val="500"/>
              </a:spcBef>
              <a:spcAft>
                <a:spcPts val="0"/>
              </a:spcAft>
              <a:buClr>
                <a:schemeClr val="dk2"/>
              </a:buClr>
              <a:buSzPts val="2000"/>
              <a:buChar char="•"/>
              <a:defRPr>
                <a:latin typeface="Quattrocento Sans"/>
                <a:ea typeface="Quattrocento Sans"/>
                <a:cs typeface="Quattrocento Sans"/>
                <a:sym typeface="Quattrocento Sans"/>
              </a:defRPr>
            </a:lvl3pPr>
            <a:lvl4pPr marL="1828800" lvl="3" indent="-342900" algn="l">
              <a:lnSpc>
                <a:spcPct val="90000"/>
              </a:lnSpc>
              <a:spcBef>
                <a:spcPts val="500"/>
              </a:spcBef>
              <a:spcAft>
                <a:spcPts val="0"/>
              </a:spcAft>
              <a:buClr>
                <a:schemeClr val="dk2"/>
              </a:buClr>
              <a:buSzPts val="1800"/>
              <a:buChar char="•"/>
              <a:defRPr>
                <a:latin typeface="Quattrocento Sans"/>
                <a:ea typeface="Quattrocento Sans"/>
                <a:cs typeface="Quattrocento Sans"/>
                <a:sym typeface="Quattrocento Sans"/>
              </a:defRPr>
            </a:lvl4pPr>
            <a:lvl5pPr marL="2286000" lvl="4" indent="-342900" algn="l">
              <a:lnSpc>
                <a:spcPct val="90000"/>
              </a:lnSpc>
              <a:spcBef>
                <a:spcPts val="500"/>
              </a:spcBef>
              <a:spcAft>
                <a:spcPts val="0"/>
              </a:spcAft>
              <a:buClr>
                <a:schemeClr val="dk2"/>
              </a:buClr>
              <a:buSzPts val="1800"/>
              <a:buChar char="•"/>
              <a:defRPr>
                <a:latin typeface="Quattrocento Sans"/>
                <a:ea typeface="Quattrocento Sans"/>
                <a:cs typeface="Quattrocento Sans"/>
                <a:sym typeface="Quattrocento Sans"/>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7" name="Google Shape;367;p58"/>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8" name="Google Shape;368;p58"/>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9" name="Google Shape;369;p58"/>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dk2"/>
                </a:solidFill>
                <a:latin typeface="Quattrocento Sans"/>
                <a:ea typeface="Quattrocento Sans"/>
                <a:cs typeface="Quattrocento Sans"/>
                <a:sym typeface="Quattrocento Sans"/>
              </a:defRPr>
            </a:lvl1pPr>
            <a:lvl2pPr marL="0" lvl="1" indent="0" algn="r">
              <a:spcBef>
                <a:spcPts val="0"/>
              </a:spcBef>
              <a:buNone/>
              <a:defRPr sz="1200" b="0" i="0" u="none" strike="noStrike" cap="none">
                <a:solidFill>
                  <a:schemeClr val="dk2"/>
                </a:solidFill>
                <a:latin typeface="Quattrocento Sans"/>
                <a:ea typeface="Quattrocento Sans"/>
                <a:cs typeface="Quattrocento Sans"/>
                <a:sym typeface="Quattrocento Sans"/>
              </a:defRPr>
            </a:lvl2pPr>
            <a:lvl3pPr marL="0" lvl="2" indent="0" algn="r">
              <a:spcBef>
                <a:spcPts val="0"/>
              </a:spcBef>
              <a:buNone/>
              <a:defRPr sz="1200" b="0" i="0" u="none" strike="noStrike" cap="none">
                <a:solidFill>
                  <a:schemeClr val="dk2"/>
                </a:solidFill>
                <a:latin typeface="Quattrocento Sans"/>
                <a:ea typeface="Quattrocento Sans"/>
                <a:cs typeface="Quattrocento Sans"/>
                <a:sym typeface="Quattrocento Sans"/>
              </a:defRPr>
            </a:lvl3pPr>
            <a:lvl4pPr marL="0" lvl="3" indent="0" algn="r">
              <a:spcBef>
                <a:spcPts val="0"/>
              </a:spcBef>
              <a:buNone/>
              <a:defRPr sz="1200" b="0" i="0" u="none" strike="noStrike" cap="none">
                <a:solidFill>
                  <a:schemeClr val="dk2"/>
                </a:solidFill>
                <a:latin typeface="Quattrocento Sans"/>
                <a:ea typeface="Quattrocento Sans"/>
                <a:cs typeface="Quattrocento Sans"/>
                <a:sym typeface="Quattrocento Sans"/>
              </a:defRPr>
            </a:lvl4pPr>
            <a:lvl5pPr marL="0" lvl="4" indent="0" algn="r">
              <a:spcBef>
                <a:spcPts val="0"/>
              </a:spcBef>
              <a:buNone/>
              <a:defRPr sz="1200" b="0" i="0" u="none" strike="noStrike" cap="none">
                <a:solidFill>
                  <a:schemeClr val="dk2"/>
                </a:solidFill>
                <a:latin typeface="Quattrocento Sans"/>
                <a:ea typeface="Quattrocento Sans"/>
                <a:cs typeface="Quattrocento Sans"/>
                <a:sym typeface="Quattrocento Sans"/>
              </a:defRPr>
            </a:lvl5pPr>
            <a:lvl6pPr marL="0" lvl="5" indent="0" algn="r">
              <a:spcBef>
                <a:spcPts val="0"/>
              </a:spcBef>
              <a:buNone/>
              <a:defRPr sz="1200" b="0" i="0" u="none" strike="noStrike" cap="none">
                <a:solidFill>
                  <a:schemeClr val="dk2"/>
                </a:solidFill>
                <a:latin typeface="Quattrocento Sans"/>
                <a:ea typeface="Quattrocento Sans"/>
                <a:cs typeface="Quattrocento Sans"/>
                <a:sym typeface="Quattrocento Sans"/>
              </a:defRPr>
            </a:lvl6pPr>
            <a:lvl7pPr marL="0" lvl="6" indent="0" algn="r">
              <a:spcBef>
                <a:spcPts val="0"/>
              </a:spcBef>
              <a:buNone/>
              <a:defRPr sz="1200" b="0" i="0" u="none" strike="noStrike" cap="none">
                <a:solidFill>
                  <a:schemeClr val="dk2"/>
                </a:solidFill>
                <a:latin typeface="Quattrocento Sans"/>
                <a:ea typeface="Quattrocento Sans"/>
                <a:cs typeface="Quattrocento Sans"/>
                <a:sym typeface="Quattrocento Sans"/>
              </a:defRPr>
            </a:lvl7pPr>
            <a:lvl8pPr marL="0" lvl="7" indent="0" algn="r">
              <a:spcBef>
                <a:spcPts val="0"/>
              </a:spcBef>
              <a:buNone/>
              <a:defRPr sz="1200" b="0" i="0" u="none" strike="noStrike" cap="none">
                <a:solidFill>
                  <a:schemeClr val="dk2"/>
                </a:solidFill>
                <a:latin typeface="Quattrocento Sans"/>
                <a:ea typeface="Quattrocento Sans"/>
                <a:cs typeface="Quattrocento Sans"/>
                <a:sym typeface="Quattrocento Sans"/>
              </a:defRPr>
            </a:lvl8pPr>
            <a:lvl9pPr marL="0" lvl="8" indent="0" algn="r">
              <a:spcBef>
                <a:spcPts val="0"/>
              </a:spcBef>
              <a:buNone/>
              <a:defRPr sz="1200" b="0" i="0" u="none" strike="noStrike" cap="none">
                <a:solidFill>
                  <a:schemeClr val="dk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pic>
        <p:nvPicPr>
          <p:cNvPr id="370" name="Google Shape;370;p58"/>
          <p:cNvPicPr preferRelativeResize="0"/>
          <p:nvPr/>
        </p:nvPicPr>
        <p:blipFill rotWithShape="1">
          <a:blip r:embed="rId2">
            <a:alphaModFix/>
          </a:blip>
          <a:srcRect/>
          <a:stretch/>
        </p:blipFill>
        <p:spPr>
          <a:xfrm>
            <a:off x="9325741" y="3979863"/>
            <a:ext cx="1917700" cy="21971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21_Title and Content">
  <p:cSld name="21_Title and Content">
    <p:spTree>
      <p:nvGrpSpPr>
        <p:cNvPr id="1" name="Shape 371"/>
        <p:cNvGrpSpPr/>
        <p:nvPr/>
      </p:nvGrpSpPr>
      <p:grpSpPr>
        <a:xfrm>
          <a:off x="0" y="0"/>
          <a:ext cx="0" cy="0"/>
          <a:chOff x="0" y="0"/>
          <a:chExt cx="0" cy="0"/>
        </a:xfrm>
      </p:grpSpPr>
      <p:sp>
        <p:nvSpPr>
          <p:cNvPr id="372" name="Google Shape;372;p5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826C0"/>
              </a:buClr>
              <a:buSzPts val="4400"/>
              <a:buFont typeface="Quattrocento Sans"/>
              <a:buNone/>
              <a:defRPr>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3" name="Google Shape;373;p59"/>
          <p:cNvSpPr txBox="1">
            <a:spLocks noGrp="1"/>
          </p:cNvSpPr>
          <p:nvPr>
            <p:ph type="body" idx="1"/>
          </p:nvPr>
        </p:nvSpPr>
        <p:spPr>
          <a:xfrm>
            <a:off x="838200" y="1825625"/>
            <a:ext cx="80010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2"/>
              </a:buClr>
              <a:buSzPts val="2800"/>
              <a:buChar char="•"/>
              <a:defRPr>
                <a:latin typeface="Quattrocento Sans"/>
                <a:ea typeface="Quattrocento Sans"/>
                <a:cs typeface="Quattrocento Sans"/>
                <a:sym typeface="Quattrocento Sans"/>
              </a:defRPr>
            </a:lvl1pPr>
            <a:lvl2pPr marL="914400" lvl="1" indent="-381000" algn="l">
              <a:lnSpc>
                <a:spcPct val="90000"/>
              </a:lnSpc>
              <a:spcBef>
                <a:spcPts val="500"/>
              </a:spcBef>
              <a:spcAft>
                <a:spcPts val="0"/>
              </a:spcAft>
              <a:buClr>
                <a:schemeClr val="dk2"/>
              </a:buClr>
              <a:buSzPts val="2400"/>
              <a:buChar char="•"/>
              <a:defRPr>
                <a:latin typeface="Quattrocento Sans"/>
                <a:ea typeface="Quattrocento Sans"/>
                <a:cs typeface="Quattrocento Sans"/>
                <a:sym typeface="Quattrocento Sans"/>
              </a:defRPr>
            </a:lvl2pPr>
            <a:lvl3pPr marL="1371600" lvl="2" indent="-355600" algn="l">
              <a:lnSpc>
                <a:spcPct val="90000"/>
              </a:lnSpc>
              <a:spcBef>
                <a:spcPts val="500"/>
              </a:spcBef>
              <a:spcAft>
                <a:spcPts val="0"/>
              </a:spcAft>
              <a:buClr>
                <a:schemeClr val="dk2"/>
              </a:buClr>
              <a:buSzPts val="2000"/>
              <a:buChar char="•"/>
              <a:defRPr>
                <a:latin typeface="Quattrocento Sans"/>
                <a:ea typeface="Quattrocento Sans"/>
                <a:cs typeface="Quattrocento Sans"/>
                <a:sym typeface="Quattrocento Sans"/>
              </a:defRPr>
            </a:lvl3pPr>
            <a:lvl4pPr marL="1828800" lvl="3" indent="-342900" algn="l">
              <a:lnSpc>
                <a:spcPct val="90000"/>
              </a:lnSpc>
              <a:spcBef>
                <a:spcPts val="500"/>
              </a:spcBef>
              <a:spcAft>
                <a:spcPts val="0"/>
              </a:spcAft>
              <a:buClr>
                <a:schemeClr val="dk2"/>
              </a:buClr>
              <a:buSzPts val="1800"/>
              <a:buChar char="•"/>
              <a:defRPr>
                <a:latin typeface="Quattrocento Sans"/>
                <a:ea typeface="Quattrocento Sans"/>
                <a:cs typeface="Quattrocento Sans"/>
                <a:sym typeface="Quattrocento Sans"/>
              </a:defRPr>
            </a:lvl4pPr>
            <a:lvl5pPr marL="2286000" lvl="4" indent="-342900" algn="l">
              <a:lnSpc>
                <a:spcPct val="90000"/>
              </a:lnSpc>
              <a:spcBef>
                <a:spcPts val="500"/>
              </a:spcBef>
              <a:spcAft>
                <a:spcPts val="0"/>
              </a:spcAft>
              <a:buClr>
                <a:schemeClr val="dk2"/>
              </a:buClr>
              <a:buSzPts val="1800"/>
              <a:buChar char="•"/>
              <a:defRPr>
                <a:latin typeface="Quattrocento Sans"/>
                <a:ea typeface="Quattrocento Sans"/>
                <a:cs typeface="Quattrocento Sans"/>
                <a:sym typeface="Quattrocento Sans"/>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4" name="Google Shape;374;p59"/>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5" name="Google Shape;375;p59"/>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6" name="Google Shape;376;p59"/>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dk2"/>
                </a:solidFill>
                <a:latin typeface="Quattrocento Sans"/>
                <a:ea typeface="Quattrocento Sans"/>
                <a:cs typeface="Quattrocento Sans"/>
                <a:sym typeface="Quattrocento Sans"/>
              </a:defRPr>
            </a:lvl1pPr>
            <a:lvl2pPr marL="0" lvl="1" indent="0" algn="r">
              <a:spcBef>
                <a:spcPts val="0"/>
              </a:spcBef>
              <a:buNone/>
              <a:defRPr sz="1200" b="0" i="0" u="none" strike="noStrike" cap="none">
                <a:solidFill>
                  <a:schemeClr val="dk2"/>
                </a:solidFill>
                <a:latin typeface="Quattrocento Sans"/>
                <a:ea typeface="Quattrocento Sans"/>
                <a:cs typeface="Quattrocento Sans"/>
                <a:sym typeface="Quattrocento Sans"/>
              </a:defRPr>
            </a:lvl2pPr>
            <a:lvl3pPr marL="0" lvl="2" indent="0" algn="r">
              <a:spcBef>
                <a:spcPts val="0"/>
              </a:spcBef>
              <a:buNone/>
              <a:defRPr sz="1200" b="0" i="0" u="none" strike="noStrike" cap="none">
                <a:solidFill>
                  <a:schemeClr val="dk2"/>
                </a:solidFill>
                <a:latin typeface="Quattrocento Sans"/>
                <a:ea typeface="Quattrocento Sans"/>
                <a:cs typeface="Quattrocento Sans"/>
                <a:sym typeface="Quattrocento Sans"/>
              </a:defRPr>
            </a:lvl3pPr>
            <a:lvl4pPr marL="0" lvl="3" indent="0" algn="r">
              <a:spcBef>
                <a:spcPts val="0"/>
              </a:spcBef>
              <a:buNone/>
              <a:defRPr sz="1200" b="0" i="0" u="none" strike="noStrike" cap="none">
                <a:solidFill>
                  <a:schemeClr val="dk2"/>
                </a:solidFill>
                <a:latin typeface="Quattrocento Sans"/>
                <a:ea typeface="Quattrocento Sans"/>
                <a:cs typeface="Quattrocento Sans"/>
                <a:sym typeface="Quattrocento Sans"/>
              </a:defRPr>
            </a:lvl4pPr>
            <a:lvl5pPr marL="0" lvl="4" indent="0" algn="r">
              <a:spcBef>
                <a:spcPts val="0"/>
              </a:spcBef>
              <a:buNone/>
              <a:defRPr sz="1200" b="0" i="0" u="none" strike="noStrike" cap="none">
                <a:solidFill>
                  <a:schemeClr val="dk2"/>
                </a:solidFill>
                <a:latin typeface="Quattrocento Sans"/>
                <a:ea typeface="Quattrocento Sans"/>
                <a:cs typeface="Quattrocento Sans"/>
                <a:sym typeface="Quattrocento Sans"/>
              </a:defRPr>
            </a:lvl5pPr>
            <a:lvl6pPr marL="0" lvl="5" indent="0" algn="r">
              <a:spcBef>
                <a:spcPts val="0"/>
              </a:spcBef>
              <a:buNone/>
              <a:defRPr sz="1200" b="0" i="0" u="none" strike="noStrike" cap="none">
                <a:solidFill>
                  <a:schemeClr val="dk2"/>
                </a:solidFill>
                <a:latin typeface="Quattrocento Sans"/>
                <a:ea typeface="Quattrocento Sans"/>
                <a:cs typeface="Quattrocento Sans"/>
                <a:sym typeface="Quattrocento Sans"/>
              </a:defRPr>
            </a:lvl6pPr>
            <a:lvl7pPr marL="0" lvl="6" indent="0" algn="r">
              <a:spcBef>
                <a:spcPts val="0"/>
              </a:spcBef>
              <a:buNone/>
              <a:defRPr sz="1200" b="0" i="0" u="none" strike="noStrike" cap="none">
                <a:solidFill>
                  <a:schemeClr val="dk2"/>
                </a:solidFill>
                <a:latin typeface="Quattrocento Sans"/>
                <a:ea typeface="Quattrocento Sans"/>
                <a:cs typeface="Quattrocento Sans"/>
                <a:sym typeface="Quattrocento Sans"/>
              </a:defRPr>
            </a:lvl7pPr>
            <a:lvl8pPr marL="0" lvl="7" indent="0" algn="r">
              <a:spcBef>
                <a:spcPts val="0"/>
              </a:spcBef>
              <a:buNone/>
              <a:defRPr sz="1200" b="0" i="0" u="none" strike="noStrike" cap="none">
                <a:solidFill>
                  <a:schemeClr val="dk2"/>
                </a:solidFill>
                <a:latin typeface="Quattrocento Sans"/>
                <a:ea typeface="Quattrocento Sans"/>
                <a:cs typeface="Quattrocento Sans"/>
                <a:sym typeface="Quattrocento Sans"/>
              </a:defRPr>
            </a:lvl8pPr>
            <a:lvl9pPr marL="0" lvl="8" indent="0" algn="r">
              <a:spcBef>
                <a:spcPts val="0"/>
              </a:spcBef>
              <a:buNone/>
              <a:defRPr sz="1200" b="0" i="0" u="none" strike="noStrike" cap="none">
                <a:solidFill>
                  <a:schemeClr val="dk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pic>
        <p:nvPicPr>
          <p:cNvPr id="377" name="Google Shape;377;p59"/>
          <p:cNvPicPr preferRelativeResize="0"/>
          <p:nvPr/>
        </p:nvPicPr>
        <p:blipFill rotWithShape="1">
          <a:blip r:embed="rId2">
            <a:alphaModFix/>
          </a:blip>
          <a:srcRect/>
          <a:stretch/>
        </p:blipFill>
        <p:spPr>
          <a:xfrm>
            <a:off x="9353364" y="3967163"/>
            <a:ext cx="2070100" cy="22098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22_Title and Content">
  <p:cSld name="22_Title and Content">
    <p:spTree>
      <p:nvGrpSpPr>
        <p:cNvPr id="1" name="Shape 378"/>
        <p:cNvGrpSpPr/>
        <p:nvPr/>
      </p:nvGrpSpPr>
      <p:grpSpPr>
        <a:xfrm>
          <a:off x="0" y="0"/>
          <a:ext cx="0" cy="0"/>
          <a:chOff x="0" y="0"/>
          <a:chExt cx="0" cy="0"/>
        </a:xfrm>
      </p:grpSpPr>
      <p:sp>
        <p:nvSpPr>
          <p:cNvPr id="379" name="Google Shape;379;p6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826C0"/>
              </a:buClr>
              <a:buSzPts val="4400"/>
              <a:buFont typeface="Quattrocento Sans"/>
              <a:buNone/>
              <a:defRPr>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0" name="Google Shape;380;p60"/>
          <p:cNvSpPr txBox="1">
            <a:spLocks noGrp="1"/>
          </p:cNvSpPr>
          <p:nvPr>
            <p:ph type="body" idx="1"/>
          </p:nvPr>
        </p:nvSpPr>
        <p:spPr>
          <a:xfrm>
            <a:off x="838200" y="1825625"/>
            <a:ext cx="80010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2"/>
              </a:buClr>
              <a:buSzPts val="2800"/>
              <a:buChar char="•"/>
              <a:defRPr>
                <a:latin typeface="Quattrocento Sans"/>
                <a:ea typeface="Quattrocento Sans"/>
                <a:cs typeface="Quattrocento Sans"/>
                <a:sym typeface="Quattrocento Sans"/>
              </a:defRPr>
            </a:lvl1pPr>
            <a:lvl2pPr marL="914400" lvl="1" indent="-381000" algn="l">
              <a:lnSpc>
                <a:spcPct val="90000"/>
              </a:lnSpc>
              <a:spcBef>
                <a:spcPts val="500"/>
              </a:spcBef>
              <a:spcAft>
                <a:spcPts val="0"/>
              </a:spcAft>
              <a:buClr>
                <a:schemeClr val="dk2"/>
              </a:buClr>
              <a:buSzPts val="2400"/>
              <a:buChar char="•"/>
              <a:defRPr>
                <a:latin typeface="Quattrocento Sans"/>
                <a:ea typeface="Quattrocento Sans"/>
                <a:cs typeface="Quattrocento Sans"/>
                <a:sym typeface="Quattrocento Sans"/>
              </a:defRPr>
            </a:lvl2pPr>
            <a:lvl3pPr marL="1371600" lvl="2" indent="-355600" algn="l">
              <a:lnSpc>
                <a:spcPct val="90000"/>
              </a:lnSpc>
              <a:spcBef>
                <a:spcPts val="500"/>
              </a:spcBef>
              <a:spcAft>
                <a:spcPts val="0"/>
              </a:spcAft>
              <a:buClr>
                <a:schemeClr val="dk2"/>
              </a:buClr>
              <a:buSzPts val="2000"/>
              <a:buChar char="•"/>
              <a:defRPr>
                <a:latin typeface="Quattrocento Sans"/>
                <a:ea typeface="Quattrocento Sans"/>
                <a:cs typeface="Quattrocento Sans"/>
                <a:sym typeface="Quattrocento Sans"/>
              </a:defRPr>
            </a:lvl3pPr>
            <a:lvl4pPr marL="1828800" lvl="3" indent="-342900" algn="l">
              <a:lnSpc>
                <a:spcPct val="90000"/>
              </a:lnSpc>
              <a:spcBef>
                <a:spcPts val="500"/>
              </a:spcBef>
              <a:spcAft>
                <a:spcPts val="0"/>
              </a:spcAft>
              <a:buClr>
                <a:schemeClr val="dk2"/>
              </a:buClr>
              <a:buSzPts val="1800"/>
              <a:buChar char="•"/>
              <a:defRPr>
                <a:latin typeface="Quattrocento Sans"/>
                <a:ea typeface="Quattrocento Sans"/>
                <a:cs typeface="Quattrocento Sans"/>
                <a:sym typeface="Quattrocento Sans"/>
              </a:defRPr>
            </a:lvl4pPr>
            <a:lvl5pPr marL="2286000" lvl="4" indent="-342900" algn="l">
              <a:lnSpc>
                <a:spcPct val="90000"/>
              </a:lnSpc>
              <a:spcBef>
                <a:spcPts val="500"/>
              </a:spcBef>
              <a:spcAft>
                <a:spcPts val="0"/>
              </a:spcAft>
              <a:buClr>
                <a:schemeClr val="dk2"/>
              </a:buClr>
              <a:buSzPts val="1800"/>
              <a:buChar char="•"/>
              <a:defRPr>
                <a:latin typeface="Quattrocento Sans"/>
                <a:ea typeface="Quattrocento Sans"/>
                <a:cs typeface="Quattrocento Sans"/>
                <a:sym typeface="Quattrocento Sans"/>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1" name="Google Shape;381;p60"/>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2" name="Google Shape;382;p60"/>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3" name="Google Shape;383;p60"/>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dk2"/>
                </a:solidFill>
                <a:latin typeface="Quattrocento Sans"/>
                <a:ea typeface="Quattrocento Sans"/>
                <a:cs typeface="Quattrocento Sans"/>
                <a:sym typeface="Quattrocento Sans"/>
              </a:defRPr>
            </a:lvl1pPr>
            <a:lvl2pPr marL="0" lvl="1" indent="0" algn="r">
              <a:spcBef>
                <a:spcPts val="0"/>
              </a:spcBef>
              <a:buNone/>
              <a:defRPr sz="1200" b="0" i="0" u="none" strike="noStrike" cap="none">
                <a:solidFill>
                  <a:schemeClr val="dk2"/>
                </a:solidFill>
                <a:latin typeface="Quattrocento Sans"/>
                <a:ea typeface="Quattrocento Sans"/>
                <a:cs typeface="Quattrocento Sans"/>
                <a:sym typeface="Quattrocento Sans"/>
              </a:defRPr>
            </a:lvl2pPr>
            <a:lvl3pPr marL="0" lvl="2" indent="0" algn="r">
              <a:spcBef>
                <a:spcPts val="0"/>
              </a:spcBef>
              <a:buNone/>
              <a:defRPr sz="1200" b="0" i="0" u="none" strike="noStrike" cap="none">
                <a:solidFill>
                  <a:schemeClr val="dk2"/>
                </a:solidFill>
                <a:latin typeface="Quattrocento Sans"/>
                <a:ea typeface="Quattrocento Sans"/>
                <a:cs typeface="Quattrocento Sans"/>
                <a:sym typeface="Quattrocento Sans"/>
              </a:defRPr>
            </a:lvl3pPr>
            <a:lvl4pPr marL="0" lvl="3" indent="0" algn="r">
              <a:spcBef>
                <a:spcPts val="0"/>
              </a:spcBef>
              <a:buNone/>
              <a:defRPr sz="1200" b="0" i="0" u="none" strike="noStrike" cap="none">
                <a:solidFill>
                  <a:schemeClr val="dk2"/>
                </a:solidFill>
                <a:latin typeface="Quattrocento Sans"/>
                <a:ea typeface="Quattrocento Sans"/>
                <a:cs typeface="Quattrocento Sans"/>
                <a:sym typeface="Quattrocento Sans"/>
              </a:defRPr>
            </a:lvl4pPr>
            <a:lvl5pPr marL="0" lvl="4" indent="0" algn="r">
              <a:spcBef>
                <a:spcPts val="0"/>
              </a:spcBef>
              <a:buNone/>
              <a:defRPr sz="1200" b="0" i="0" u="none" strike="noStrike" cap="none">
                <a:solidFill>
                  <a:schemeClr val="dk2"/>
                </a:solidFill>
                <a:latin typeface="Quattrocento Sans"/>
                <a:ea typeface="Quattrocento Sans"/>
                <a:cs typeface="Quattrocento Sans"/>
                <a:sym typeface="Quattrocento Sans"/>
              </a:defRPr>
            </a:lvl5pPr>
            <a:lvl6pPr marL="0" lvl="5" indent="0" algn="r">
              <a:spcBef>
                <a:spcPts val="0"/>
              </a:spcBef>
              <a:buNone/>
              <a:defRPr sz="1200" b="0" i="0" u="none" strike="noStrike" cap="none">
                <a:solidFill>
                  <a:schemeClr val="dk2"/>
                </a:solidFill>
                <a:latin typeface="Quattrocento Sans"/>
                <a:ea typeface="Quattrocento Sans"/>
                <a:cs typeface="Quattrocento Sans"/>
                <a:sym typeface="Quattrocento Sans"/>
              </a:defRPr>
            </a:lvl6pPr>
            <a:lvl7pPr marL="0" lvl="6" indent="0" algn="r">
              <a:spcBef>
                <a:spcPts val="0"/>
              </a:spcBef>
              <a:buNone/>
              <a:defRPr sz="1200" b="0" i="0" u="none" strike="noStrike" cap="none">
                <a:solidFill>
                  <a:schemeClr val="dk2"/>
                </a:solidFill>
                <a:latin typeface="Quattrocento Sans"/>
                <a:ea typeface="Quattrocento Sans"/>
                <a:cs typeface="Quattrocento Sans"/>
                <a:sym typeface="Quattrocento Sans"/>
              </a:defRPr>
            </a:lvl7pPr>
            <a:lvl8pPr marL="0" lvl="7" indent="0" algn="r">
              <a:spcBef>
                <a:spcPts val="0"/>
              </a:spcBef>
              <a:buNone/>
              <a:defRPr sz="1200" b="0" i="0" u="none" strike="noStrike" cap="none">
                <a:solidFill>
                  <a:schemeClr val="dk2"/>
                </a:solidFill>
                <a:latin typeface="Quattrocento Sans"/>
                <a:ea typeface="Quattrocento Sans"/>
                <a:cs typeface="Quattrocento Sans"/>
                <a:sym typeface="Quattrocento Sans"/>
              </a:defRPr>
            </a:lvl8pPr>
            <a:lvl9pPr marL="0" lvl="8" indent="0" algn="r">
              <a:spcBef>
                <a:spcPts val="0"/>
              </a:spcBef>
              <a:buNone/>
              <a:defRPr sz="1200" b="0" i="0" u="none" strike="noStrike" cap="none">
                <a:solidFill>
                  <a:schemeClr val="dk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pic>
        <p:nvPicPr>
          <p:cNvPr id="384" name="Google Shape;384;p60"/>
          <p:cNvPicPr preferRelativeResize="0"/>
          <p:nvPr/>
        </p:nvPicPr>
        <p:blipFill rotWithShape="1">
          <a:blip r:embed="rId2">
            <a:alphaModFix/>
          </a:blip>
          <a:srcRect/>
          <a:stretch/>
        </p:blipFill>
        <p:spPr>
          <a:xfrm>
            <a:off x="9047617" y="3954463"/>
            <a:ext cx="2603500" cy="222250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23_Title and Content">
  <p:cSld name="23_Title and Content">
    <p:spTree>
      <p:nvGrpSpPr>
        <p:cNvPr id="1" name="Shape 385"/>
        <p:cNvGrpSpPr/>
        <p:nvPr/>
      </p:nvGrpSpPr>
      <p:grpSpPr>
        <a:xfrm>
          <a:off x="0" y="0"/>
          <a:ext cx="0" cy="0"/>
          <a:chOff x="0" y="0"/>
          <a:chExt cx="0" cy="0"/>
        </a:xfrm>
      </p:grpSpPr>
      <p:sp>
        <p:nvSpPr>
          <p:cNvPr id="386" name="Google Shape;386;p6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826C0"/>
              </a:buClr>
              <a:buSzPts val="4400"/>
              <a:buFont typeface="Quattrocento Sans"/>
              <a:buNone/>
              <a:defRPr>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7" name="Google Shape;387;p61"/>
          <p:cNvSpPr txBox="1">
            <a:spLocks noGrp="1"/>
          </p:cNvSpPr>
          <p:nvPr>
            <p:ph type="body" idx="1"/>
          </p:nvPr>
        </p:nvSpPr>
        <p:spPr>
          <a:xfrm>
            <a:off x="838200" y="1825625"/>
            <a:ext cx="80010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2"/>
              </a:buClr>
              <a:buSzPts val="2800"/>
              <a:buChar char="•"/>
              <a:defRPr>
                <a:latin typeface="Quattrocento Sans"/>
                <a:ea typeface="Quattrocento Sans"/>
                <a:cs typeface="Quattrocento Sans"/>
                <a:sym typeface="Quattrocento Sans"/>
              </a:defRPr>
            </a:lvl1pPr>
            <a:lvl2pPr marL="914400" lvl="1" indent="-381000" algn="l">
              <a:lnSpc>
                <a:spcPct val="90000"/>
              </a:lnSpc>
              <a:spcBef>
                <a:spcPts val="500"/>
              </a:spcBef>
              <a:spcAft>
                <a:spcPts val="0"/>
              </a:spcAft>
              <a:buClr>
                <a:schemeClr val="dk2"/>
              </a:buClr>
              <a:buSzPts val="2400"/>
              <a:buChar char="•"/>
              <a:defRPr>
                <a:latin typeface="Quattrocento Sans"/>
                <a:ea typeface="Quattrocento Sans"/>
                <a:cs typeface="Quattrocento Sans"/>
                <a:sym typeface="Quattrocento Sans"/>
              </a:defRPr>
            </a:lvl2pPr>
            <a:lvl3pPr marL="1371600" lvl="2" indent="-355600" algn="l">
              <a:lnSpc>
                <a:spcPct val="90000"/>
              </a:lnSpc>
              <a:spcBef>
                <a:spcPts val="500"/>
              </a:spcBef>
              <a:spcAft>
                <a:spcPts val="0"/>
              </a:spcAft>
              <a:buClr>
                <a:schemeClr val="dk2"/>
              </a:buClr>
              <a:buSzPts val="2000"/>
              <a:buChar char="•"/>
              <a:defRPr>
                <a:latin typeface="Quattrocento Sans"/>
                <a:ea typeface="Quattrocento Sans"/>
                <a:cs typeface="Quattrocento Sans"/>
                <a:sym typeface="Quattrocento Sans"/>
              </a:defRPr>
            </a:lvl3pPr>
            <a:lvl4pPr marL="1828800" lvl="3" indent="-342900" algn="l">
              <a:lnSpc>
                <a:spcPct val="90000"/>
              </a:lnSpc>
              <a:spcBef>
                <a:spcPts val="500"/>
              </a:spcBef>
              <a:spcAft>
                <a:spcPts val="0"/>
              </a:spcAft>
              <a:buClr>
                <a:schemeClr val="dk2"/>
              </a:buClr>
              <a:buSzPts val="1800"/>
              <a:buChar char="•"/>
              <a:defRPr>
                <a:latin typeface="Quattrocento Sans"/>
                <a:ea typeface="Quattrocento Sans"/>
                <a:cs typeface="Quattrocento Sans"/>
                <a:sym typeface="Quattrocento Sans"/>
              </a:defRPr>
            </a:lvl4pPr>
            <a:lvl5pPr marL="2286000" lvl="4" indent="-342900" algn="l">
              <a:lnSpc>
                <a:spcPct val="90000"/>
              </a:lnSpc>
              <a:spcBef>
                <a:spcPts val="500"/>
              </a:spcBef>
              <a:spcAft>
                <a:spcPts val="0"/>
              </a:spcAft>
              <a:buClr>
                <a:schemeClr val="dk2"/>
              </a:buClr>
              <a:buSzPts val="1800"/>
              <a:buChar char="•"/>
              <a:defRPr>
                <a:latin typeface="Quattrocento Sans"/>
                <a:ea typeface="Quattrocento Sans"/>
                <a:cs typeface="Quattrocento Sans"/>
                <a:sym typeface="Quattrocento Sans"/>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8" name="Google Shape;388;p61"/>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9" name="Google Shape;389;p61"/>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0" name="Google Shape;390;p61"/>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dk2"/>
                </a:solidFill>
                <a:latin typeface="Quattrocento Sans"/>
                <a:ea typeface="Quattrocento Sans"/>
                <a:cs typeface="Quattrocento Sans"/>
                <a:sym typeface="Quattrocento Sans"/>
              </a:defRPr>
            </a:lvl1pPr>
            <a:lvl2pPr marL="0" lvl="1" indent="0" algn="r">
              <a:spcBef>
                <a:spcPts val="0"/>
              </a:spcBef>
              <a:buNone/>
              <a:defRPr sz="1200" b="0" i="0" u="none" strike="noStrike" cap="none">
                <a:solidFill>
                  <a:schemeClr val="dk2"/>
                </a:solidFill>
                <a:latin typeface="Quattrocento Sans"/>
                <a:ea typeface="Quattrocento Sans"/>
                <a:cs typeface="Quattrocento Sans"/>
                <a:sym typeface="Quattrocento Sans"/>
              </a:defRPr>
            </a:lvl2pPr>
            <a:lvl3pPr marL="0" lvl="2" indent="0" algn="r">
              <a:spcBef>
                <a:spcPts val="0"/>
              </a:spcBef>
              <a:buNone/>
              <a:defRPr sz="1200" b="0" i="0" u="none" strike="noStrike" cap="none">
                <a:solidFill>
                  <a:schemeClr val="dk2"/>
                </a:solidFill>
                <a:latin typeface="Quattrocento Sans"/>
                <a:ea typeface="Quattrocento Sans"/>
                <a:cs typeface="Quattrocento Sans"/>
                <a:sym typeface="Quattrocento Sans"/>
              </a:defRPr>
            </a:lvl3pPr>
            <a:lvl4pPr marL="0" lvl="3" indent="0" algn="r">
              <a:spcBef>
                <a:spcPts val="0"/>
              </a:spcBef>
              <a:buNone/>
              <a:defRPr sz="1200" b="0" i="0" u="none" strike="noStrike" cap="none">
                <a:solidFill>
                  <a:schemeClr val="dk2"/>
                </a:solidFill>
                <a:latin typeface="Quattrocento Sans"/>
                <a:ea typeface="Quattrocento Sans"/>
                <a:cs typeface="Quattrocento Sans"/>
                <a:sym typeface="Quattrocento Sans"/>
              </a:defRPr>
            </a:lvl4pPr>
            <a:lvl5pPr marL="0" lvl="4" indent="0" algn="r">
              <a:spcBef>
                <a:spcPts val="0"/>
              </a:spcBef>
              <a:buNone/>
              <a:defRPr sz="1200" b="0" i="0" u="none" strike="noStrike" cap="none">
                <a:solidFill>
                  <a:schemeClr val="dk2"/>
                </a:solidFill>
                <a:latin typeface="Quattrocento Sans"/>
                <a:ea typeface="Quattrocento Sans"/>
                <a:cs typeface="Quattrocento Sans"/>
                <a:sym typeface="Quattrocento Sans"/>
              </a:defRPr>
            </a:lvl5pPr>
            <a:lvl6pPr marL="0" lvl="5" indent="0" algn="r">
              <a:spcBef>
                <a:spcPts val="0"/>
              </a:spcBef>
              <a:buNone/>
              <a:defRPr sz="1200" b="0" i="0" u="none" strike="noStrike" cap="none">
                <a:solidFill>
                  <a:schemeClr val="dk2"/>
                </a:solidFill>
                <a:latin typeface="Quattrocento Sans"/>
                <a:ea typeface="Quattrocento Sans"/>
                <a:cs typeface="Quattrocento Sans"/>
                <a:sym typeface="Quattrocento Sans"/>
              </a:defRPr>
            </a:lvl6pPr>
            <a:lvl7pPr marL="0" lvl="6" indent="0" algn="r">
              <a:spcBef>
                <a:spcPts val="0"/>
              </a:spcBef>
              <a:buNone/>
              <a:defRPr sz="1200" b="0" i="0" u="none" strike="noStrike" cap="none">
                <a:solidFill>
                  <a:schemeClr val="dk2"/>
                </a:solidFill>
                <a:latin typeface="Quattrocento Sans"/>
                <a:ea typeface="Quattrocento Sans"/>
                <a:cs typeface="Quattrocento Sans"/>
                <a:sym typeface="Quattrocento Sans"/>
              </a:defRPr>
            </a:lvl7pPr>
            <a:lvl8pPr marL="0" lvl="7" indent="0" algn="r">
              <a:spcBef>
                <a:spcPts val="0"/>
              </a:spcBef>
              <a:buNone/>
              <a:defRPr sz="1200" b="0" i="0" u="none" strike="noStrike" cap="none">
                <a:solidFill>
                  <a:schemeClr val="dk2"/>
                </a:solidFill>
                <a:latin typeface="Quattrocento Sans"/>
                <a:ea typeface="Quattrocento Sans"/>
                <a:cs typeface="Quattrocento Sans"/>
                <a:sym typeface="Quattrocento Sans"/>
              </a:defRPr>
            </a:lvl8pPr>
            <a:lvl9pPr marL="0" lvl="8" indent="0" algn="r">
              <a:spcBef>
                <a:spcPts val="0"/>
              </a:spcBef>
              <a:buNone/>
              <a:defRPr sz="1200" b="0" i="0" u="none" strike="noStrike" cap="none">
                <a:solidFill>
                  <a:schemeClr val="dk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pic>
        <p:nvPicPr>
          <p:cNvPr id="391" name="Google Shape;391;p61"/>
          <p:cNvPicPr preferRelativeResize="0"/>
          <p:nvPr/>
        </p:nvPicPr>
        <p:blipFill rotWithShape="1">
          <a:blip r:embed="rId2">
            <a:alphaModFix/>
          </a:blip>
          <a:srcRect/>
          <a:stretch/>
        </p:blipFill>
        <p:spPr>
          <a:xfrm>
            <a:off x="9072264" y="4271963"/>
            <a:ext cx="2590800" cy="190500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24_Title and Content">
  <p:cSld name="24_Title and Content">
    <p:spTree>
      <p:nvGrpSpPr>
        <p:cNvPr id="1" name="Shape 392"/>
        <p:cNvGrpSpPr/>
        <p:nvPr/>
      </p:nvGrpSpPr>
      <p:grpSpPr>
        <a:xfrm>
          <a:off x="0" y="0"/>
          <a:ext cx="0" cy="0"/>
          <a:chOff x="0" y="0"/>
          <a:chExt cx="0" cy="0"/>
        </a:xfrm>
      </p:grpSpPr>
      <p:sp>
        <p:nvSpPr>
          <p:cNvPr id="393" name="Google Shape;393;p6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826C0"/>
              </a:buClr>
              <a:buSzPts val="4400"/>
              <a:buFont typeface="Quattrocento Sans"/>
              <a:buNone/>
              <a:defRPr>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4" name="Google Shape;394;p62"/>
          <p:cNvSpPr txBox="1">
            <a:spLocks noGrp="1"/>
          </p:cNvSpPr>
          <p:nvPr>
            <p:ph type="body" idx="1"/>
          </p:nvPr>
        </p:nvSpPr>
        <p:spPr>
          <a:xfrm>
            <a:off x="838200" y="1825625"/>
            <a:ext cx="80010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2"/>
              </a:buClr>
              <a:buSzPts val="2800"/>
              <a:buChar char="•"/>
              <a:defRPr>
                <a:latin typeface="Quattrocento Sans"/>
                <a:ea typeface="Quattrocento Sans"/>
                <a:cs typeface="Quattrocento Sans"/>
                <a:sym typeface="Quattrocento Sans"/>
              </a:defRPr>
            </a:lvl1pPr>
            <a:lvl2pPr marL="914400" lvl="1" indent="-381000" algn="l">
              <a:lnSpc>
                <a:spcPct val="90000"/>
              </a:lnSpc>
              <a:spcBef>
                <a:spcPts val="500"/>
              </a:spcBef>
              <a:spcAft>
                <a:spcPts val="0"/>
              </a:spcAft>
              <a:buClr>
                <a:schemeClr val="dk2"/>
              </a:buClr>
              <a:buSzPts val="2400"/>
              <a:buChar char="•"/>
              <a:defRPr>
                <a:latin typeface="Quattrocento Sans"/>
                <a:ea typeface="Quattrocento Sans"/>
                <a:cs typeface="Quattrocento Sans"/>
                <a:sym typeface="Quattrocento Sans"/>
              </a:defRPr>
            </a:lvl2pPr>
            <a:lvl3pPr marL="1371600" lvl="2" indent="-355600" algn="l">
              <a:lnSpc>
                <a:spcPct val="90000"/>
              </a:lnSpc>
              <a:spcBef>
                <a:spcPts val="500"/>
              </a:spcBef>
              <a:spcAft>
                <a:spcPts val="0"/>
              </a:spcAft>
              <a:buClr>
                <a:schemeClr val="dk2"/>
              </a:buClr>
              <a:buSzPts val="2000"/>
              <a:buChar char="•"/>
              <a:defRPr>
                <a:latin typeface="Quattrocento Sans"/>
                <a:ea typeface="Quattrocento Sans"/>
                <a:cs typeface="Quattrocento Sans"/>
                <a:sym typeface="Quattrocento Sans"/>
              </a:defRPr>
            </a:lvl3pPr>
            <a:lvl4pPr marL="1828800" lvl="3" indent="-342900" algn="l">
              <a:lnSpc>
                <a:spcPct val="90000"/>
              </a:lnSpc>
              <a:spcBef>
                <a:spcPts val="500"/>
              </a:spcBef>
              <a:spcAft>
                <a:spcPts val="0"/>
              </a:spcAft>
              <a:buClr>
                <a:schemeClr val="dk2"/>
              </a:buClr>
              <a:buSzPts val="1800"/>
              <a:buChar char="•"/>
              <a:defRPr>
                <a:latin typeface="Quattrocento Sans"/>
                <a:ea typeface="Quattrocento Sans"/>
                <a:cs typeface="Quattrocento Sans"/>
                <a:sym typeface="Quattrocento Sans"/>
              </a:defRPr>
            </a:lvl4pPr>
            <a:lvl5pPr marL="2286000" lvl="4" indent="-342900" algn="l">
              <a:lnSpc>
                <a:spcPct val="90000"/>
              </a:lnSpc>
              <a:spcBef>
                <a:spcPts val="500"/>
              </a:spcBef>
              <a:spcAft>
                <a:spcPts val="0"/>
              </a:spcAft>
              <a:buClr>
                <a:schemeClr val="dk2"/>
              </a:buClr>
              <a:buSzPts val="1800"/>
              <a:buChar char="•"/>
              <a:defRPr>
                <a:latin typeface="Quattrocento Sans"/>
                <a:ea typeface="Quattrocento Sans"/>
                <a:cs typeface="Quattrocento Sans"/>
                <a:sym typeface="Quattrocento Sans"/>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5" name="Google Shape;395;p62"/>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6" name="Google Shape;396;p62"/>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7" name="Google Shape;397;p62"/>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dk2"/>
                </a:solidFill>
                <a:latin typeface="Quattrocento Sans"/>
                <a:ea typeface="Quattrocento Sans"/>
                <a:cs typeface="Quattrocento Sans"/>
                <a:sym typeface="Quattrocento Sans"/>
              </a:defRPr>
            </a:lvl1pPr>
            <a:lvl2pPr marL="0" lvl="1" indent="0" algn="r">
              <a:spcBef>
                <a:spcPts val="0"/>
              </a:spcBef>
              <a:buNone/>
              <a:defRPr sz="1200" b="0" i="0" u="none" strike="noStrike" cap="none">
                <a:solidFill>
                  <a:schemeClr val="dk2"/>
                </a:solidFill>
                <a:latin typeface="Quattrocento Sans"/>
                <a:ea typeface="Quattrocento Sans"/>
                <a:cs typeface="Quattrocento Sans"/>
                <a:sym typeface="Quattrocento Sans"/>
              </a:defRPr>
            </a:lvl2pPr>
            <a:lvl3pPr marL="0" lvl="2" indent="0" algn="r">
              <a:spcBef>
                <a:spcPts val="0"/>
              </a:spcBef>
              <a:buNone/>
              <a:defRPr sz="1200" b="0" i="0" u="none" strike="noStrike" cap="none">
                <a:solidFill>
                  <a:schemeClr val="dk2"/>
                </a:solidFill>
                <a:latin typeface="Quattrocento Sans"/>
                <a:ea typeface="Quattrocento Sans"/>
                <a:cs typeface="Quattrocento Sans"/>
                <a:sym typeface="Quattrocento Sans"/>
              </a:defRPr>
            </a:lvl3pPr>
            <a:lvl4pPr marL="0" lvl="3" indent="0" algn="r">
              <a:spcBef>
                <a:spcPts val="0"/>
              </a:spcBef>
              <a:buNone/>
              <a:defRPr sz="1200" b="0" i="0" u="none" strike="noStrike" cap="none">
                <a:solidFill>
                  <a:schemeClr val="dk2"/>
                </a:solidFill>
                <a:latin typeface="Quattrocento Sans"/>
                <a:ea typeface="Quattrocento Sans"/>
                <a:cs typeface="Quattrocento Sans"/>
                <a:sym typeface="Quattrocento Sans"/>
              </a:defRPr>
            </a:lvl4pPr>
            <a:lvl5pPr marL="0" lvl="4" indent="0" algn="r">
              <a:spcBef>
                <a:spcPts val="0"/>
              </a:spcBef>
              <a:buNone/>
              <a:defRPr sz="1200" b="0" i="0" u="none" strike="noStrike" cap="none">
                <a:solidFill>
                  <a:schemeClr val="dk2"/>
                </a:solidFill>
                <a:latin typeface="Quattrocento Sans"/>
                <a:ea typeface="Quattrocento Sans"/>
                <a:cs typeface="Quattrocento Sans"/>
                <a:sym typeface="Quattrocento Sans"/>
              </a:defRPr>
            </a:lvl5pPr>
            <a:lvl6pPr marL="0" lvl="5" indent="0" algn="r">
              <a:spcBef>
                <a:spcPts val="0"/>
              </a:spcBef>
              <a:buNone/>
              <a:defRPr sz="1200" b="0" i="0" u="none" strike="noStrike" cap="none">
                <a:solidFill>
                  <a:schemeClr val="dk2"/>
                </a:solidFill>
                <a:latin typeface="Quattrocento Sans"/>
                <a:ea typeface="Quattrocento Sans"/>
                <a:cs typeface="Quattrocento Sans"/>
                <a:sym typeface="Quattrocento Sans"/>
              </a:defRPr>
            </a:lvl6pPr>
            <a:lvl7pPr marL="0" lvl="6" indent="0" algn="r">
              <a:spcBef>
                <a:spcPts val="0"/>
              </a:spcBef>
              <a:buNone/>
              <a:defRPr sz="1200" b="0" i="0" u="none" strike="noStrike" cap="none">
                <a:solidFill>
                  <a:schemeClr val="dk2"/>
                </a:solidFill>
                <a:latin typeface="Quattrocento Sans"/>
                <a:ea typeface="Quattrocento Sans"/>
                <a:cs typeface="Quattrocento Sans"/>
                <a:sym typeface="Quattrocento Sans"/>
              </a:defRPr>
            </a:lvl7pPr>
            <a:lvl8pPr marL="0" lvl="7" indent="0" algn="r">
              <a:spcBef>
                <a:spcPts val="0"/>
              </a:spcBef>
              <a:buNone/>
              <a:defRPr sz="1200" b="0" i="0" u="none" strike="noStrike" cap="none">
                <a:solidFill>
                  <a:schemeClr val="dk2"/>
                </a:solidFill>
                <a:latin typeface="Quattrocento Sans"/>
                <a:ea typeface="Quattrocento Sans"/>
                <a:cs typeface="Quattrocento Sans"/>
                <a:sym typeface="Quattrocento Sans"/>
              </a:defRPr>
            </a:lvl8pPr>
            <a:lvl9pPr marL="0" lvl="8" indent="0" algn="r">
              <a:spcBef>
                <a:spcPts val="0"/>
              </a:spcBef>
              <a:buNone/>
              <a:defRPr sz="1200" b="0" i="0" u="none" strike="noStrike" cap="none">
                <a:solidFill>
                  <a:schemeClr val="dk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pic>
        <p:nvPicPr>
          <p:cNvPr id="398" name="Google Shape;398;p62"/>
          <p:cNvPicPr preferRelativeResize="0"/>
          <p:nvPr/>
        </p:nvPicPr>
        <p:blipFill rotWithShape="1">
          <a:blip r:embed="rId2">
            <a:alphaModFix/>
          </a:blip>
          <a:srcRect/>
          <a:stretch/>
        </p:blipFill>
        <p:spPr>
          <a:xfrm>
            <a:off x="9117106" y="4259263"/>
            <a:ext cx="2578100" cy="191770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25_Title and Content">
  <p:cSld name="25_Title and Content">
    <p:spTree>
      <p:nvGrpSpPr>
        <p:cNvPr id="1" name="Shape 399"/>
        <p:cNvGrpSpPr/>
        <p:nvPr/>
      </p:nvGrpSpPr>
      <p:grpSpPr>
        <a:xfrm>
          <a:off x="0" y="0"/>
          <a:ext cx="0" cy="0"/>
          <a:chOff x="0" y="0"/>
          <a:chExt cx="0" cy="0"/>
        </a:xfrm>
      </p:grpSpPr>
      <p:sp>
        <p:nvSpPr>
          <p:cNvPr id="400" name="Google Shape;400;p6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826C0"/>
              </a:buClr>
              <a:buSzPts val="4400"/>
              <a:buFont typeface="Quattrocento Sans"/>
              <a:buNone/>
              <a:defRPr>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1" name="Google Shape;401;p63"/>
          <p:cNvSpPr txBox="1">
            <a:spLocks noGrp="1"/>
          </p:cNvSpPr>
          <p:nvPr>
            <p:ph type="body" idx="1"/>
          </p:nvPr>
        </p:nvSpPr>
        <p:spPr>
          <a:xfrm>
            <a:off x="838200" y="1825625"/>
            <a:ext cx="80010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2"/>
              </a:buClr>
              <a:buSzPts val="2800"/>
              <a:buChar char="•"/>
              <a:defRPr>
                <a:latin typeface="Quattrocento Sans"/>
                <a:ea typeface="Quattrocento Sans"/>
                <a:cs typeface="Quattrocento Sans"/>
                <a:sym typeface="Quattrocento Sans"/>
              </a:defRPr>
            </a:lvl1pPr>
            <a:lvl2pPr marL="914400" lvl="1" indent="-381000" algn="l">
              <a:lnSpc>
                <a:spcPct val="90000"/>
              </a:lnSpc>
              <a:spcBef>
                <a:spcPts val="500"/>
              </a:spcBef>
              <a:spcAft>
                <a:spcPts val="0"/>
              </a:spcAft>
              <a:buClr>
                <a:schemeClr val="dk2"/>
              </a:buClr>
              <a:buSzPts val="2400"/>
              <a:buChar char="•"/>
              <a:defRPr>
                <a:latin typeface="Quattrocento Sans"/>
                <a:ea typeface="Quattrocento Sans"/>
                <a:cs typeface="Quattrocento Sans"/>
                <a:sym typeface="Quattrocento Sans"/>
              </a:defRPr>
            </a:lvl2pPr>
            <a:lvl3pPr marL="1371600" lvl="2" indent="-355600" algn="l">
              <a:lnSpc>
                <a:spcPct val="90000"/>
              </a:lnSpc>
              <a:spcBef>
                <a:spcPts val="500"/>
              </a:spcBef>
              <a:spcAft>
                <a:spcPts val="0"/>
              </a:spcAft>
              <a:buClr>
                <a:schemeClr val="dk2"/>
              </a:buClr>
              <a:buSzPts val="2000"/>
              <a:buChar char="•"/>
              <a:defRPr>
                <a:latin typeface="Quattrocento Sans"/>
                <a:ea typeface="Quattrocento Sans"/>
                <a:cs typeface="Quattrocento Sans"/>
                <a:sym typeface="Quattrocento Sans"/>
              </a:defRPr>
            </a:lvl3pPr>
            <a:lvl4pPr marL="1828800" lvl="3" indent="-342900" algn="l">
              <a:lnSpc>
                <a:spcPct val="90000"/>
              </a:lnSpc>
              <a:spcBef>
                <a:spcPts val="500"/>
              </a:spcBef>
              <a:spcAft>
                <a:spcPts val="0"/>
              </a:spcAft>
              <a:buClr>
                <a:schemeClr val="dk2"/>
              </a:buClr>
              <a:buSzPts val="1800"/>
              <a:buChar char="•"/>
              <a:defRPr>
                <a:latin typeface="Quattrocento Sans"/>
                <a:ea typeface="Quattrocento Sans"/>
                <a:cs typeface="Quattrocento Sans"/>
                <a:sym typeface="Quattrocento Sans"/>
              </a:defRPr>
            </a:lvl4pPr>
            <a:lvl5pPr marL="2286000" lvl="4" indent="-342900" algn="l">
              <a:lnSpc>
                <a:spcPct val="90000"/>
              </a:lnSpc>
              <a:spcBef>
                <a:spcPts val="500"/>
              </a:spcBef>
              <a:spcAft>
                <a:spcPts val="0"/>
              </a:spcAft>
              <a:buClr>
                <a:schemeClr val="dk2"/>
              </a:buClr>
              <a:buSzPts val="1800"/>
              <a:buChar char="•"/>
              <a:defRPr>
                <a:latin typeface="Quattrocento Sans"/>
                <a:ea typeface="Quattrocento Sans"/>
                <a:cs typeface="Quattrocento Sans"/>
                <a:sym typeface="Quattrocento Sans"/>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2" name="Google Shape;402;p63"/>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3" name="Google Shape;403;p63"/>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4" name="Google Shape;404;p63"/>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dk2"/>
                </a:solidFill>
                <a:latin typeface="Quattrocento Sans"/>
                <a:ea typeface="Quattrocento Sans"/>
                <a:cs typeface="Quattrocento Sans"/>
                <a:sym typeface="Quattrocento Sans"/>
              </a:defRPr>
            </a:lvl1pPr>
            <a:lvl2pPr marL="0" lvl="1" indent="0" algn="r">
              <a:spcBef>
                <a:spcPts val="0"/>
              </a:spcBef>
              <a:buNone/>
              <a:defRPr sz="1200" b="0" i="0" u="none" strike="noStrike" cap="none">
                <a:solidFill>
                  <a:schemeClr val="dk2"/>
                </a:solidFill>
                <a:latin typeface="Quattrocento Sans"/>
                <a:ea typeface="Quattrocento Sans"/>
                <a:cs typeface="Quattrocento Sans"/>
                <a:sym typeface="Quattrocento Sans"/>
              </a:defRPr>
            </a:lvl2pPr>
            <a:lvl3pPr marL="0" lvl="2" indent="0" algn="r">
              <a:spcBef>
                <a:spcPts val="0"/>
              </a:spcBef>
              <a:buNone/>
              <a:defRPr sz="1200" b="0" i="0" u="none" strike="noStrike" cap="none">
                <a:solidFill>
                  <a:schemeClr val="dk2"/>
                </a:solidFill>
                <a:latin typeface="Quattrocento Sans"/>
                <a:ea typeface="Quattrocento Sans"/>
                <a:cs typeface="Quattrocento Sans"/>
                <a:sym typeface="Quattrocento Sans"/>
              </a:defRPr>
            </a:lvl3pPr>
            <a:lvl4pPr marL="0" lvl="3" indent="0" algn="r">
              <a:spcBef>
                <a:spcPts val="0"/>
              </a:spcBef>
              <a:buNone/>
              <a:defRPr sz="1200" b="0" i="0" u="none" strike="noStrike" cap="none">
                <a:solidFill>
                  <a:schemeClr val="dk2"/>
                </a:solidFill>
                <a:latin typeface="Quattrocento Sans"/>
                <a:ea typeface="Quattrocento Sans"/>
                <a:cs typeface="Quattrocento Sans"/>
                <a:sym typeface="Quattrocento Sans"/>
              </a:defRPr>
            </a:lvl4pPr>
            <a:lvl5pPr marL="0" lvl="4" indent="0" algn="r">
              <a:spcBef>
                <a:spcPts val="0"/>
              </a:spcBef>
              <a:buNone/>
              <a:defRPr sz="1200" b="0" i="0" u="none" strike="noStrike" cap="none">
                <a:solidFill>
                  <a:schemeClr val="dk2"/>
                </a:solidFill>
                <a:latin typeface="Quattrocento Sans"/>
                <a:ea typeface="Quattrocento Sans"/>
                <a:cs typeface="Quattrocento Sans"/>
                <a:sym typeface="Quattrocento Sans"/>
              </a:defRPr>
            </a:lvl5pPr>
            <a:lvl6pPr marL="0" lvl="5" indent="0" algn="r">
              <a:spcBef>
                <a:spcPts val="0"/>
              </a:spcBef>
              <a:buNone/>
              <a:defRPr sz="1200" b="0" i="0" u="none" strike="noStrike" cap="none">
                <a:solidFill>
                  <a:schemeClr val="dk2"/>
                </a:solidFill>
                <a:latin typeface="Quattrocento Sans"/>
                <a:ea typeface="Quattrocento Sans"/>
                <a:cs typeface="Quattrocento Sans"/>
                <a:sym typeface="Quattrocento Sans"/>
              </a:defRPr>
            </a:lvl6pPr>
            <a:lvl7pPr marL="0" lvl="6" indent="0" algn="r">
              <a:spcBef>
                <a:spcPts val="0"/>
              </a:spcBef>
              <a:buNone/>
              <a:defRPr sz="1200" b="0" i="0" u="none" strike="noStrike" cap="none">
                <a:solidFill>
                  <a:schemeClr val="dk2"/>
                </a:solidFill>
                <a:latin typeface="Quattrocento Sans"/>
                <a:ea typeface="Quattrocento Sans"/>
                <a:cs typeface="Quattrocento Sans"/>
                <a:sym typeface="Quattrocento Sans"/>
              </a:defRPr>
            </a:lvl7pPr>
            <a:lvl8pPr marL="0" lvl="7" indent="0" algn="r">
              <a:spcBef>
                <a:spcPts val="0"/>
              </a:spcBef>
              <a:buNone/>
              <a:defRPr sz="1200" b="0" i="0" u="none" strike="noStrike" cap="none">
                <a:solidFill>
                  <a:schemeClr val="dk2"/>
                </a:solidFill>
                <a:latin typeface="Quattrocento Sans"/>
                <a:ea typeface="Quattrocento Sans"/>
                <a:cs typeface="Quattrocento Sans"/>
                <a:sym typeface="Quattrocento Sans"/>
              </a:defRPr>
            </a:lvl8pPr>
            <a:lvl9pPr marL="0" lvl="8" indent="0" algn="r">
              <a:spcBef>
                <a:spcPts val="0"/>
              </a:spcBef>
              <a:buNone/>
              <a:defRPr sz="1200" b="0" i="0" u="none" strike="noStrike" cap="none">
                <a:solidFill>
                  <a:schemeClr val="dk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pic>
        <p:nvPicPr>
          <p:cNvPr id="405" name="Google Shape;405;p63"/>
          <p:cNvPicPr preferRelativeResize="0"/>
          <p:nvPr/>
        </p:nvPicPr>
        <p:blipFill rotWithShape="1">
          <a:blip r:embed="rId2">
            <a:alphaModFix/>
          </a:blip>
          <a:srcRect/>
          <a:stretch/>
        </p:blipFill>
        <p:spPr>
          <a:xfrm>
            <a:off x="8839201" y="3829050"/>
            <a:ext cx="2984500" cy="25273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26_Title and Content">
  <p:cSld name="26_Title and Content">
    <p:spTree>
      <p:nvGrpSpPr>
        <p:cNvPr id="1" name="Shape 406"/>
        <p:cNvGrpSpPr/>
        <p:nvPr/>
      </p:nvGrpSpPr>
      <p:grpSpPr>
        <a:xfrm>
          <a:off x="0" y="0"/>
          <a:ext cx="0" cy="0"/>
          <a:chOff x="0" y="0"/>
          <a:chExt cx="0" cy="0"/>
        </a:xfrm>
      </p:grpSpPr>
      <p:sp>
        <p:nvSpPr>
          <p:cNvPr id="407" name="Google Shape;407;p6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826C0"/>
              </a:buClr>
              <a:buSzPts val="4400"/>
              <a:buFont typeface="Quattrocento Sans"/>
              <a:buNone/>
              <a:defRPr>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8" name="Google Shape;408;p64"/>
          <p:cNvSpPr txBox="1">
            <a:spLocks noGrp="1"/>
          </p:cNvSpPr>
          <p:nvPr>
            <p:ph type="body" idx="1"/>
          </p:nvPr>
        </p:nvSpPr>
        <p:spPr>
          <a:xfrm>
            <a:off x="838200" y="1825625"/>
            <a:ext cx="80010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2"/>
              </a:buClr>
              <a:buSzPts val="2800"/>
              <a:buChar char="•"/>
              <a:defRPr>
                <a:latin typeface="Quattrocento Sans"/>
                <a:ea typeface="Quattrocento Sans"/>
                <a:cs typeface="Quattrocento Sans"/>
                <a:sym typeface="Quattrocento Sans"/>
              </a:defRPr>
            </a:lvl1pPr>
            <a:lvl2pPr marL="914400" lvl="1" indent="-381000" algn="l">
              <a:lnSpc>
                <a:spcPct val="90000"/>
              </a:lnSpc>
              <a:spcBef>
                <a:spcPts val="500"/>
              </a:spcBef>
              <a:spcAft>
                <a:spcPts val="0"/>
              </a:spcAft>
              <a:buClr>
                <a:schemeClr val="dk2"/>
              </a:buClr>
              <a:buSzPts val="2400"/>
              <a:buChar char="•"/>
              <a:defRPr>
                <a:latin typeface="Quattrocento Sans"/>
                <a:ea typeface="Quattrocento Sans"/>
                <a:cs typeface="Quattrocento Sans"/>
                <a:sym typeface="Quattrocento Sans"/>
              </a:defRPr>
            </a:lvl2pPr>
            <a:lvl3pPr marL="1371600" lvl="2" indent="-355600" algn="l">
              <a:lnSpc>
                <a:spcPct val="90000"/>
              </a:lnSpc>
              <a:spcBef>
                <a:spcPts val="500"/>
              </a:spcBef>
              <a:spcAft>
                <a:spcPts val="0"/>
              </a:spcAft>
              <a:buClr>
                <a:schemeClr val="dk2"/>
              </a:buClr>
              <a:buSzPts val="2000"/>
              <a:buChar char="•"/>
              <a:defRPr>
                <a:latin typeface="Quattrocento Sans"/>
                <a:ea typeface="Quattrocento Sans"/>
                <a:cs typeface="Quattrocento Sans"/>
                <a:sym typeface="Quattrocento Sans"/>
              </a:defRPr>
            </a:lvl3pPr>
            <a:lvl4pPr marL="1828800" lvl="3" indent="-342900" algn="l">
              <a:lnSpc>
                <a:spcPct val="90000"/>
              </a:lnSpc>
              <a:spcBef>
                <a:spcPts val="500"/>
              </a:spcBef>
              <a:spcAft>
                <a:spcPts val="0"/>
              </a:spcAft>
              <a:buClr>
                <a:schemeClr val="dk2"/>
              </a:buClr>
              <a:buSzPts val="1800"/>
              <a:buChar char="•"/>
              <a:defRPr>
                <a:latin typeface="Quattrocento Sans"/>
                <a:ea typeface="Quattrocento Sans"/>
                <a:cs typeface="Quattrocento Sans"/>
                <a:sym typeface="Quattrocento Sans"/>
              </a:defRPr>
            </a:lvl4pPr>
            <a:lvl5pPr marL="2286000" lvl="4" indent="-342900" algn="l">
              <a:lnSpc>
                <a:spcPct val="90000"/>
              </a:lnSpc>
              <a:spcBef>
                <a:spcPts val="500"/>
              </a:spcBef>
              <a:spcAft>
                <a:spcPts val="0"/>
              </a:spcAft>
              <a:buClr>
                <a:schemeClr val="dk2"/>
              </a:buClr>
              <a:buSzPts val="1800"/>
              <a:buChar char="•"/>
              <a:defRPr>
                <a:latin typeface="Quattrocento Sans"/>
                <a:ea typeface="Quattrocento Sans"/>
                <a:cs typeface="Quattrocento Sans"/>
                <a:sym typeface="Quattrocento Sans"/>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9" name="Google Shape;409;p64"/>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0" name="Google Shape;410;p64"/>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1" name="Google Shape;411;p64"/>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dk2"/>
                </a:solidFill>
                <a:latin typeface="Quattrocento Sans"/>
                <a:ea typeface="Quattrocento Sans"/>
                <a:cs typeface="Quattrocento Sans"/>
                <a:sym typeface="Quattrocento Sans"/>
              </a:defRPr>
            </a:lvl1pPr>
            <a:lvl2pPr marL="0" lvl="1" indent="0" algn="r">
              <a:spcBef>
                <a:spcPts val="0"/>
              </a:spcBef>
              <a:buNone/>
              <a:defRPr sz="1200" b="0" i="0" u="none" strike="noStrike" cap="none">
                <a:solidFill>
                  <a:schemeClr val="dk2"/>
                </a:solidFill>
                <a:latin typeface="Quattrocento Sans"/>
                <a:ea typeface="Quattrocento Sans"/>
                <a:cs typeface="Quattrocento Sans"/>
                <a:sym typeface="Quattrocento Sans"/>
              </a:defRPr>
            </a:lvl2pPr>
            <a:lvl3pPr marL="0" lvl="2" indent="0" algn="r">
              <a:spcBef>
                <a:spcPts val="0"/>
              </a:spcBef>
              <a:buNone/>
              <a:defRPr sz="1200" b="0" i="0" u="none" strike="noStrike" cap="none">
                <a:solidFill>
                  <a:schemeClr val="dk2"/>
                </a:solidFill>
                <a:latin typeface="Quattrocento Sans"/>
                <a:ea typeface="Quattrocento Sans"/>
                <a:cs typeface="Quattrocento Sans"/>
                <a:sym typeface="Quattrocento Sans"/>
              </a:defRPr>
            </a:lvl3pPr>
            <a:lvl4pPr marL="0" lvl="3" indent="0" algn="r">
              <a:spcBef>
                <a:spcPts val="0"/>
              </a:spcBef>
              <a:buNone/>
              <a:defRPr sz="1200" b="0" i="0" u="none" strike="noStrike" cap="none">
                <a:solidFill>
                  <a:schemeClr val="dk2"/>
                </a:solidFill>
                <a:latin typeface="Quattrocento Sans"/>
                <a:ea typeface="Quattrocento Sans"/>
                <a:cs typeface="Quattrocento Sans"/>
                <a:sym typeface="Quattrocento Sans"/>
              </a:defRPr>
            </a:lvl4pPr>
            <a:lvl5pPr marL="0" lvl="4" indent="0" algn="r">
              <a:spcBef>
                <a:spcPts val="0"/>
              </a:spcBef>
              <a:buNone/>
              <a:defRPr sz="1200" b="0" i="0" u="none" strike="noStrike" cap="none">
                <a:solidFill>
                  <a:schemeClr val="dk2"/>
                </a:solidFill>
                <a:latin typeface="Quattrocento Sans"/>
                <a:ea typeface="Quattrocento Sans"/>
                <a:cs typeface="Quattrocento Sans"/>
                <a:sym typeface="Quattrocento Sans"/>
              </a:defRPr>
            </a:lvl5pPr>
            <a:lvl6pPr marL="0" lvl="5" indent="0" algn="r">
              <a:spcBef>
                <a:spcPts val="0"/>
              </a:spcBef>
              <a:buNone/>
              <a:defRPr sz="1200" b="0" i="0" u="none" strike="noStrike" cap="none">
                <a:solidFill>
                  <a:schemeClr val="dk2"/>
                </a:solidFill>
                <a:latin typeface="Quattrocento Sans"/>
                <a:ea typeface="Quattrocento Sans"/>
                <a:cs typeface="Quattrocento Sans"/>
                <a:sym typeface="Quattrocento Sans"/>
              </a:defRPr>
            </a:lvl6pPr>
            <a:lvl7pPr marL="0" lvl="6" indent="0" algn="r">
              <a:spcBef>
                <a:spcPts val="0"/>
              </a:spcBef>
              <a:buNone/>
              <a:defRPr sz="1200" b="0" i="0" u="none" strike="noStrike" cap="none">
                <a:solidFill>
                  <a:schemeClr val="dk2"/>
                </a:solidFill>
                <a:latin typeface="Quattrocento Sans"/>
                <a:ea typeface="Quattrocento Sans"/>
                <a:cs typeface="Quattrocento Sans"/>
                <a:sym typeface="Quattrocento Sans"/>
              </a:defRPr>
            </a:lvl7pPr>
            <a:lvl8pPr marL="0" lvl="7" indent="0" algn="r">
              <a:spcBef>
                <a:spcPts val="0"/>
              </a:spcBef>
              <a:buNone/>
              <a:defRPr sz="1200" b="0" i="0" u="none" strike="noStrike" cap="none">
                <a:solidFill>
                  <a:schemeClr val="dk2"/>
                </a:solidFill>
                <a:latin typeface="Quattrocento Sans"/>
                <a:ea typeface="Quattrocento Sans"/>
                <a:cs typeface="Quattrocento Sans"/>
                <a:sym typeface="Quattrocento Sans"/>
              </a:defRPr>
            </a:lvl8pPr>
            <a:lvl9pPr marL="0" lvl="8" indent="0" algn="r">
              <a:spcBef>
                <a:spcPts val="0"/>
              </a:spcBef>
              <a:buNone/>
              <a:defRPr sz="1200" b="0" i="0" u="none" strike="noStrike" cap="none">
                <a:solidFill>
                  <a:schemeClr val="dk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pic>
        <p:nvPicPr>
          <p:cNvPr id="412" name="Google Shape;412;p64"/>
          <p:cNvPicPr preferRelativeResize="0"/>
          <p:nvPr/>
        </p:nvPicPr>
        <p:blipFill rotWithShape="1">
          <a:blip r:embed="rId2">
            <a:alphaModFix/>
          </a:blip>
          <a:srcRect/>
          <a:stretch/>
        </p:blipFill>
        <p:spPr>
          <a:xfrm>
            <a:off x="9001846" y="3624263"/>
            <a:ext cx="2590800" cy="25527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413"/>
        <p:cNvGrpSpPr/>
        <p:nvPr/>
      </p:nvGrpSpPr>
      <p:grpSpPr>
        <a:xfrm>
          <a:off x="0" y="0"/>
          <a:ext cx="0" cy="0"/>
          <a:chOff x="0" y="0"/>
          <a:chExt cx="0" cy="0"/>
        </a:xfrm>
      </p:grpSpPr>
      <p:sp>
        <p:nvSpPr>
          <p:cNvPr id="414" name="Google Shape;414;p6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826C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5" name="Google Shape;415;p6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2"/>
              </a:buClr>
              <a:buSzPts val="1800"/>
              <a:buChar char="•"/>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6" name="Google Shape;416;p65"/>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7" name="Google Shape;417;p65"/>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8" name="Google Shape;418;p65"/>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419"/>
        <p:cNvGrpSpPr/>
        <p:nvPr/>
      </p:nvGrpSpPr>
      <p:grpSpPr>
        <a:xfrm>
          <a:off x="0" y="0"/>
          <a:ext cx="0" cy="0"/>
          <a:chOff x="0" y="0"/>
          <a:chExt cx="0" cy="0"/>
        </a:xfrm>
      </p:grpSpPr>
      <p:sp>
        <p:nvSpPr>
          <p:cNvPr id="420" name="Google Shape;420;p6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826C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1" name="Google Shape;421;p6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2"/>
              </a:buClr>
              <a:buSzPts val="1800"/>
              <a:buChar char="•"/>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2" name="Google Shape;422;p66"/>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3" name="Google Shape;423;p66"/>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4" name="Google Shape;424;p66"/>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25"/>
        <p:cNvGrpSpPr/>
        <p:nvPr/>
      </p:nvGrpSpPr>
      <p:grpSpPr>
        <a:xfrm>
          <a:off x="0" y="0"/>
          <a:ext cx="0" cy="0"/>
          <a:chOff x="0" y="0"/>
          <a:chExt cx="0" cy="0"/>
        </a:xfrm>
      </p:grpSpPr>
      <p:sp>
        <p:nvSpPr>
          <p:cNvPr id="426" name="Google Shape;426;p67"/>
          <p:cNvSpPr txBox="1">
            <a:spLocks noGrp="1"/>
          </p:cNvSpPr>
          <p:nvPr>
            <p:ph type="title"/>
          </p:nvPr>
        </p:nvSpPr>
        <p:spPr>
          <a:xfrm>
            <a:off x="831850" y="1709739"/>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4826C0"/>
              </a:buClr>
              <a:buSzPts val="6000"/>
              <a:buFont typeface="Quattrocento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7" name="Google Shape;427;p67"/>
          <p:cNvSpPr txBox="1">
            <a:spLocks noGrp="1"/>
          </p:cNvSpPr>
          <p:nvPr>
            <p:ph type="body" idx="1"/>
          </p:nvPr>
        </p:nvSpPr>
        <p:spPr>
          <a:xfrm>
            <a:off x="831850" y="4589464"/>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666666"/>
              </a:buClr>
              <a:buSzPts val="2400"/>
              <a:buNone/>
              <a:defRPr sz="2400">
                <a:solidFill>
                  <a:srgbClr val="666666"/>
                </a:solidFill>
              </a:defRPr>
            </a:lvl1pPr>
            <a:lvl2pPr marL="914400" lvl="1" indent="-228600" algn="l">
              <a:lnSpc>
                <a:spcPct val="90000"/>
              </a:lnSpc>
              <a:spcBef>
                <a:spcPts val="500"/>
              </a:spcBef>
              <a:spcAft>
                <a:spcPts val="0"/>
              </a:spcAft>
              <a:buClr>
                <a:srgbClr val="8F8ABD"/>
              </a:buClr>
              <a:buSzPts val="2000"/>
              <a:buNone/>
              <a:defRPr sz="2000">
                <a:solidFill>
                  <a:srgbClr val="8F8ABD"/>
                </a:solidFill>
              </a:defRPr>
            </a:lvl2pPr>
            <a:lvl3pPr marL="1371600" lvl="2" indent="-228600" algn="l">
              <a:lnSpc>
                <a:spcPct val="90000"/>
              </a:lnSpc>
              <a:spcBef>
                <a:spcPts val="500"/>
              </a:spcBef>
              <a:spcAft>
                <a:spcPts val="0"/>
              </a:spcAft>
              <a:buClr>
                <a:srgbClr val="8F8ABD"/>
              </a:buClr>
              <a:buSzPts val="1800"/>
              <a:buNone/>
              <a:defRPr sz="1800">
                <a:solidFill>
                  <a:srgbClr val="8F8ABD"/>
                </a:solidFill>
              </a:defRPr>
            </a:lvl3pPr>
            <a:lvl4pPr marL="1828800" lvl="3" indent="-228600" algn="l">
              <a:lnSpc>
                <a:spcPct val="90000"/>
              </a:lnSpc>
              <a:spcBef>
                <a:spcPts val="500"/>
              </a:spcBef>
              <a:spcAft>
                <a:spcPts val="0"/>
              </a:spcAft>
              <a:buClr>
                <a:srgbClr val="8F8ABD"/>
              </a:buClr>
              <a:buSzPts val="1600"/>
              <a:buNone/>
              <a:defRPr sz="1600">
                <a:solidFill>
                  <a:srgbClr val="8F8ABD"/>
                </a:solidFill>
              </a:defRPr>
            </a:lvl4pPr>
            <a:lvl5pPr marL="2286000" lvl="4" indent="-228600" algn="l">
              <a:lnSpc>
                <a:spcPct val="90000"/>
              </a:lnSpc>
              <a:spcBef>
                <a:spcPts val="500"/>
              </a:spcBef>
              <a:spcAft>
                <a:spcPts val="0"/>
              </a:spcAft>
              <a:buClr>
                <a:srgbClr val="8F8ABD"/>
              </a:buClr>
              <a:buSzPts val="1600"/>
              <a:buNone/>
              <a:defRPr sz="1600">
                <a:solidFill>
                  <a:srgbClr val="8F8ABD"/>
                </a:solidFill>
              </a:defRPr>
            </a:lvl5pPr>
            <a:lvl6pPr marL="2743200" lvl="5" indent="-228600" algn="l">
              <a:lnSpc>
                <a:spcPct val="90000"/>
              </a:lnSpc>
              <a:spcBef>
                <a:spcPts val="500"/>
              </a:spcBef>
              <a:spcAft>
                <a:spcPts val="0"/>
              </a:spcAft>
              <a:buClr>
                <a:srgbClr val="8F8ABD"/>
              </a:buClr>
              <a:buSzPts val="1600"/>
              <a:buNone/>
              <a:defRPr sz="1600">
                <a:solidFill>
                  <a:srgbClr val="8F8ABD"/>
                </a:solidFill>
              </a:defRPr>
            </a:lvl6pPr>
            <a:lvl7pPr marL="3200400" lvl="6" indent="-228600" algn="l">
              <a:lnSpc>
                <a:spcPct val="90000"/>
              </a:lnSpc>
              <a:spcBef>
                <a:spcPts val="500"/>
              </a:spcBef>
              <a:spcAft>
                <a:spcPts val="0"/>
              </a:spcAft>
              <a:buClr>
                <a:srgbClr val="8F8ABD"/>
              </a:buClr>
              <a:buSzPts val="1600"/>
              <a:buNone/>
              <a:defRPr sz="1600">
                <a:solidFill>
                  <a:srgbClr val="8F8ABD"/>
                </a:solidFill>
              </a:defRPr>
            </a:lvl7pPr>
            <a:lvl8pPr marL="3657600" lvl="7" indent="-228600" algn="l">
              <a:lnSpc>
                <a:spcPct val="90000"/>
              </a:lnSpc>
              <a:spcBef>
                <a:spcPts val="500"/>
              </a:spcBef>
              <a:spcAft>
                <a:spcPts val="0"/>
              </a:spcAft>
              <a:buClr>
                <a:srgbClr val="8F8ABD"/>
              </a:buClr>
              <a:buSzPts val="1600"/>
              <a:buNone/>
              <a:defRPr sz="1600">
                <a:solidFill>
                  <a:srgbClr val="8F8ABD"/>
                </a:solidFill>
              </a:defRPr>
            </a:lvl8pPr>
            <a:lvl9pPr marL="4114800" lvl="8" indent="-228600" algn="l">
              <a:lnSpc>
                <a:spcPct val="90000"/>
              </a:lnSpc>
              <a:spcBef>
                <a:spcPts val="500"/>
              </a:spcBef>
              <a:spcAft>
                <a:spcPts val="0"/>
              </a:spcAft>
              <a:buClr>
                <a:srgbClr val="8F8ABD"/>
              </a:buClr>
              <a:buSzPts val="1600"/>
              <a:buNone/>
              <a:defRPr sz="1600">
                <a:solidFill>
                  <a:srgbClr val="8F8ABD"/>
                </a:solidFill>
              </a:defRPr>
            </a:lvl9pPr>
          </a:lstStyle>
          <a:p>
            <a:endParaRPr/>
          </a:p>
        </p:txBody>
      </p:sp>
      <p:sp>
        <p:nvSpPr>
          <p:cNvPr id="428" name="Google Shape;428;p67"/>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9" name="Google Shape;429;p67"/>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0" name="Google Shape;430;p67"/>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Slide" type="title">
  <p:cSld name="TITLE">
    <p:spTree>
      <p:nvGrpSpPr>
        <p:cNvPr id="1" name="Shape 52"/>
        <p:cNvGrpSpPr/>
        <p:nvPr/>
      </p:nvGrpSpPr>
      <p:grpSpPr>
        <a:xfrm>
          <a:off x="0" y="0"/>
          <a:ext cx="0" cy="0"/>
          <a:chOff x="0" y="0"/>
          <a:chExt cx="0" cy="0"/>
        </a:xfrm>
      </p:grpSpPr>
      <p:pic>
        <p:nvPicPr>
          <p:cNvPr id="53" name="Google Shape;53;p13"/>
          <p:cNvPicPr preferRelativeResize="0"/>
          <p:nvPr/>
        </p:nvPicPr>
        <p:blipFill rotWithShape="1">
          <a:blip r:embed="rId2">
            <a:alphaModFix/>
          </a:blip>
          <a:srcRect/>
          <a:stretch/>
        </p:blipFill>
        <p:spPr>
          <a:xfrm>
            <a:off x="0" y="-2"/>
            <a:ext cx="12192000" cy="7106479"/>
          </a:xfrm>
          <a:prstGeom prst="rect">
            <a:avLst/>
          </a:prstGeom>
          <a:noFill/>
          <a:ln>
            <a:noFill/>
          </a:ln>
        </p:spPr>
      </p:pic>
      <p:sp>
        <p:nvSpPr>
          <p:cNvPr id="54" name="Google Shape;54;p13"/>
          <p:cNvSpPr txBox="1">
            <a:spLocks noGrp="1"/>
          </p:cNvSpPr>
          <p:nvPr>
            <p:ph type="ctrTitle"/>
          </p:nvPr>
        </p:nvSpPr>
        <p:spPr>
          <a:xfrm>
            <a:off x="779929" y="2660555"/>
            <a:ext cx="8370900" cy="178536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2"/>
              </a:buClr>
              <a:buSzPts val="6000"/>
              <a:buFont typeface="Quattrocento Sans"/>
              <a:buNone/>
              <a:defRPr sz="6000">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3"/>
          <p:cNvSpPr txBox="1">
            <a:spLocks noGrp="1"/>
          </p:cNvSpPr>
          <p:nvPr>
            <p:ph type="subTitle" idx="1"/>
          </p:nvPr>
        </p:nvSpPr>
        <p:spPr>
          <a:xfrm>
            <a:off x="779929" y="4767371"/>
            <a:ext cx="8370899" cy="784498"/>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2"/>
              </a:buClr>
              <a:buSzPts val="2400"/>
              <a:buNone/>
              <a:defRPr sz="2400">
                <a:latin typeface="Quattrocento Sans"/>
                <a:ea typeface="Quattrocento Sans"/>
                <a:cs typeface="Quattrocento Sans"/>
                <a:sym typeface="Quattrocento Sans"/>
              </a:defRPr>
            </a:lvl1pPr>
            <a:lvl2pPr lvl="1" algn="ctr">
              <a:lnSpc>
                <a:spcPct val="90000"/>
              </a:lnSpc>
              <a:spcBef>
                <a:spcPts val="500"/>
              </a:spcBef>
              <a:spcAft>
                <a:spcPts val="0"/>
              </a:spcAft>
              <a:buClr>
                <a:schemeClr val="lt2"/>
              </a:buClr>
              <a:buSzPts val="2000"/>
              <a:buNone/>
              <a:defRPr sz="2000"/>
            </a:lvl2pPr>
            <a:lvl3pPr lvl="2" algn="ctr">
              <a:lnSpc>
                <a:spcPct val="90000"/>
              </a:lnSpc>
              <a:spcBef>
                <a:spcPts val="500"/>
              </a:spcBef>
              <a:spcAft>
                <a:spcPts val="0"/>
              </a:spcAft>
              <a:buClr>
                <a:schemeClr val="lt2"/>
              </a:buClr>
              <a:buSzPts val="1800"/>
              <a:buNone/>
              <a:defRPr sz="1800"/>
            </a:lvl3pPr>
            <a:lvl4pPr lvl="3" algn="ctr">
              <a:lnSpc>
                <a:spcPct val="90000"/>
              </a:lnSpc>
              <a:spcBef>
                <a:spcPts val="500"/>
              </a:spcBef>
              <a:spcAft>
                <a:spcPts val="0"/>
              </a:spcAft>
              <a:buClr>
                <a:schemeClr val="lt2"/>
              </a:buClr>
              <a:buSzPts val="1600"/>
              <a:buNone/>
              <a:defRPr sz="1600"/>
            </a:lvl4pPr>
            <a:lvl5pPr lvl="4" algn="ctr">
              <a:lnSpc>
                <a:spcPct val="90000"/>
              </a:lnSpc>
              <a:spcBef>
                <a:spcPts val="500"/>
              </a:spcBef>
              <a:spcAft>
                <a:spcPts val="0"/>
              </a:spcAft>
              <a:buClr>
                <a:schemeClr val="lt2"/>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56" name="Google Shape;56;p13"/>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3"/>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just">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3"/>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lt2"/>
                </a:solidFill>
                <a:latin typeface="Quattrocento Sans"/>
                <a:ea typeface="Quattrocento Sans"/>
                <a:cs typeface="Quattrocento Sans"/>
                <a:sym typeface="Quattrocento Sans"/>
              </a:defRPr>
            </a:lvl1pPr>
            <a:lvl2pPr marL="0" lvl="1" indent="0" algn="r">
              <a:spcBef>
                <a:spcPts val="0"/>
              </a:spcBef>
              <a:buNone/>
              <a:defRPr sz="1200" b="0" i="0" u="none" strike="noStrike" cap="none">
                <a:solidFill>
                  <a:schemeClr val="lt2"/>
                </a:solidFill>
                <a:latin typeface="Quattrocento Sans"/>
                <a:ea typeface="Quattrocento Sans"/>
                <a:cs typeface="Quattrocento Sans"/>
                <a:sym typeface="Quattrocento Sans"/>
              </a:defRPr>
            </a:lvl2pPr>
            <a:lvl3pPr marL="0" lvl="2" indent="0" algn="r">
              <a:spcBef>
                <a:spcPts val="0"/>
              </a:spcBef>
              <a:buNone/>
              <a:defRPr sz="1200" b="0" i="0" u="none" strike="noStrike" cap="none">
                <a:solidFill>
                  <a:schemeClr val="lt2"/>
                </a:solidFill>
                <a:latin typeface="Quattrocento Sans"/>
                <a:ea typeface="Quattrocento Sans"/>
                <a:cs typeface="Quattrocento Sans"/>
                <a:sym typeface="Quattrocento Sans"/>
              </a:defRPr>
            </a:lvl3pPr>
            <a:lvl4pPr marL="0" lvl="3" indent="0" algn="r">
              <a:spcBef>
                <a:spcPts val="0"/>
              </a:spcBef>
              <a:buNone/>
              <a:defRPr sz="1200" b="0" i="0" u="none" strike="noStrike" cap="none">
                <a:solidFill>
                  <a:schemeClr val="lt2"/>
                </a:solidFill>
                <a:latin typeface="Quattrocento Sans"/>
                <a:ea typeface="Quattrocento Sans"/>
                <a:cs typeface="Quattrocento Sans"/>
                <a:sym typeface="Quattrocento Sans"/>
              </a:defRPr>
            </a:lvl4pPr>
            <a:lvl5pPr marL="0" lvl="4" indent="0" algn="r">
              <a:spcBef>
                <a:spcPts val="0"/>
              </a:spcBef>
              <a:buNone/>
              <a:defRPr sz="1200" b="0" i="0" u="none" strike="noStrike" cap="none">
                <a:solidFill>
                  <a:schemeClr val="lt2"/>
                </a:solidFill>
                <a:latin typeface="Quattrocento Sans"/>
                <a:ea typeface="Quattrocento Sans"/>
                <a:cs typeface="Quattrocento Sans"/>
                <a:sym typeface="Quattrocento Sans"/>
              </a:defRPr>
            </a:lvl5pPr>
            <a:lvl6pPr marL="0" lvl="5" indent="0" algn="r">
              <a:spcBef>
                <a:spcPts val="0"/>
              </a:spcBef>
              <a:buNone/>
              <a:defRPr sz="1200" b="0" i="0" u="none" strike="noStrike" cap="none">
                <a:solidFill>
                  <a:schemeClr val="lt2"/>
                </a:solidFill>
                <a:latin typeface="Quattrocento Sans"/>
                <a:ea typeface="Quattrocento Sans"/>
                <a:cs typeface="Quattrocento Sans"/>
                <a:sym typeface="Quattrocento Sans"/>
              </a:defRPr>
            </a:lvl6pPr>
            <a:lvl7pPr marL="0" lvl="6" indent="0" algn="r">
              <a:spcBef>
                <a:spcPts val="0"/>
              </a:spcBef>
              <a:buNone/>
              <a:defRPr sz="1200" b="0" i="0" u="none" strike="noStrike" cap="none">
                <a:solidFill>
                  <a:schemeClr val="lt2"/>
                </a:solidFill>
                <a:latin typeface="Quattrocento Sans"/>
                <a:ea typeface="Quattrocento Sans"/>
                <a:cs typeface="Quattrocento Sans"/>
                <a:sym typeface="Quattrocento Sans"/>
              </a:defRPr>
            </a:lvl7pPr>
            <a:lvl8pPr marL="0" lvl="7" indent="0" algn="r">
              <a:spcBef>
                <a:spcPts val="0"/>
              </a:spcBef>
              <a:buNone/>
              <a:defRPr sz="1200" b="0" i="0" u="none" strike="noStrike" cap="none">
                <a:solidFill>
                  <a:schemeClr val="lt2"/>
                </a:solidFill>
                <a:latin typeface="Quattrocento Sans"/>
                <a:ea typeface="Quattrocento Sans"/>
                <a:cs typeface="Quattrocento Sans"/>
                <a:sym typeface="Quattrocento Sans"/>
              </a:defRPr>
            </a:lvl8pPr>
            <a:lvl9pPr marL="0" lvl="8" indent="0" algn="r">
              <a:spcBef>
                <a:spcPts val="0"/>
              </a:spcBef>
              <a:buNone/>
              <a:defRPr sz="1200" b="0" i="0" u="none" strike="noStrike" cap="none">
                <a:solidFill>
                  <a:schemeClr val="lt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pic>
        <p:nvPicPr>
          <p:cNvPr id="59" name="Google Shape;59;p13"/>
          <p:cNvPicPr preferRelativeResize="0"/>
          <p:nvPr/>
        </p:nvPicPr>
        <p:blipFill rotWithShape="1">
          <a:blip r:embed="rId3">
            <a:alphaModFix/>
          </a:blip>
          <a:srcRect/>
          <a:stretch/>
        </p:blipFill>
        <p:spPr>
          <a:xfrm rot="530059">
            <a:off x="9025516" y="2939508"/>
            <a:ext cx="3291797" cy="3012831"/>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31"/>
        <p:cNvGrpSpPr/>
        <p:nvPr/>
      </p:nvGrpSpPr>
      <p:grpSpPr>
        <a:xfrm>
          <a:off x="0" y="0"/>
          <a:ext cx="0" cy="0"/>
          <a:chOff x="0" y="0"/>
          <a:chExt cx="0" cy="0"/>
        </a:xfrm>
      </p:grpSpPr>
      <p:sp>
        <p:nvSpPr>
          <p:cNvPr id="432" name="Google Shape;432;p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826C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3" name="Google Shape;433;p68"/>
          <p:cNvSpPr txBox="1">
            <a:spLocks noGrp="1"/>
          </p:cNvSpPr>
          <p:nvPr>
            <p:ph type="body" idx="1"/>
          </p:nvPr>
        </p:nvSpPr>
        <p:spPr>
          <a:xfrm>
            <a:off x="838201"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2"/>
              </a:buClr>
              <a:buSzPts val="1800"/>
              <a:buChar char="•"/>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4" name="Google Shape;434;p68"/>
          <p:cNvSpPr txBox="1">
            <a:spLocks noGrp="1"/>
          </p:cNvSpPr>
          <p:nvPr>
            <p:ph type="body" idx="2"/>
          </p:nvPr>
        </p:nvSpPr>
        <p:spPr>
          <a:xfrm>
            <a:off x="6172201"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2"/>
              </a:buClr>
              <a:buSzPts val="1800"/>
              <a:buChar char="•"/>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5" name="Google Shape;435;p68"/>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6" name="Google Shape;436;p68"/>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7" name="Google Shape;437;p68"/>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8"/>
        <p:cNvGrpSpPr/>
        <p:nvPr/>
      </p:nvGrpSpPr>
      <p:grpSpPr>
        <a:xfrm>
          <a:off x="0" y="0"/>
          <a:ext cx="0" cy="0"/>
          <a:chOff x="0" y="0"/>
          <a:chExt cx="0" cy="0"/>
        </a:xfrm>
      </p:grpSpPr>
      <p:sp>
        <p:nvSpPr>
          <p:cNvPr id="439" name="Google Shape;439;p69"/>
          <p:cNvSpPr txBox="1">
            <a:spLocks noGrp="1"/>
          </p:cNvSpPr>
          <p:nvPr>
            <p:ph type="title"/>
          </p:nvPr>
        </p:nvSpPr>
        <p:spPr>
          <a:xfrm>
            <a:off x="839787"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826C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0" name="Google Shape;440;p69"/>
          <p:cNvSpPr txBox="1">
            <a:spLocks noGrp="1"/>
          </p:cNvSpPr>
          <p:nvPr>
            <p:ph type="body" idx="1"/>
          </p:nvPr>
        </p:nvSpPr>
        <p:spPr>
          <a:xfrm>
            <a:off x="839789"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2"/>
              </a:buClr>
              <a:buSzPts val="2400"/>
              <a:buNone/>
              <a:defRPr sz="2400" b="1"/>
            </a:lvl1pPr>
            <a:lvl2pPr marL="914400" lvl="1" indent="-228600" algn="l">
              <a:lnSpc>
                <a:spcPct val="90000"/>
              </a:lnSpc>
              <a:spcBef>
                <a:spcPts val="500"/>
              </a:spcBef>
              <a:spcAft>
                <a:spcPts val="0"/>
              </a:spcAft>
              <a:buClr>
                <a:schemeClr val="dk2"/>
              </a:buClr>
              <a:buSzPts val="2000"/>
              <a:buNone/>
              <a:defRPr sz="2000" b="1"/>
            </a:lvl2pPr>
            <a:lvl3pPr marL="1371600" lvl="2" indent="-228600" algn="l">
              <a:lnSpc>
                <a:spcPct val="90000"/>
              </a:lnSpc>
              <a:spcBef>
                <a:spcPts val="500"/>
              </a:spcBef>
              <a:spcAft>
                <a:spcPts val="0"/>
              </a:spcAft>
              <a:buClr>
                <a:schemeClr val="dk2"/>
              </a:buClr>
              <a:buSzPts val="1800"/>
              <a:buNone/>
              <a:defRPr sz="1800" b="1"/>
            </a:lvl3pPr>
            <a:lvl4pPr marL="1828800" lvl="3" indent="-228600" algn="l">
              <a:lnSpc>
                <a:spcPct val="90000"/>
              </a:lnSpc>
              <a:spcBef>
                <a:spcPts val="500"/>
              </a:spcBef>
              <a:spcAft>
                <a:spcPts val="0"/>
              </a:spcAft>
              <a:buClr>
                <a:schemeClr val="dk2"/>
              </a:buClr>
              <a:buSzPts val="1600"/>
              <a:buNone/>
              <a:defRPr sz="1600" b="1"/>
            </a:lvl4pPr>
            <a:lvl5pPr marL="2286000" lvl="4" indent="-228600" algn="l">
              <a:lnSpc>
                <a:spcPct val="90000"/>
              </a:lnSpc>
              <a:spcBef>
                <a:spcPts val="500"/>
              </a:spcBef>
              <a:spcAft>
                <a:spcPts val="0"/>
              </a:spcAft>
              <a:buClr>
                <a:schemeClr val="dk2"/>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1" name="Google Shape;441;p69"/>
          <p:cNvSpPr txBox="1">
            <a:spLocks noGrp="1"/>
          </p:cNvSpPr>
          <p:nvPr>
            <p:ph type="body" idx="2"/>
          </p:nvPr>
        </p:nvSpPr>
        <p:spPr>
          <a:xfrm>
            <a:off x="839789"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2"/>
              </a:buClr>
              <a:buSzPts val="1800"/>
              <a:buChar char="•"/>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2" name="Google Shape;442;p6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2"/>
              </a:buClr>
              <a:buSzPts val="2400"/>
              <a:buNone/>
              <a:defRPr sz="2400" b="1"/>
            </a:lvl1pPr>
            <a:lvl2pPr marL="914400" lvl="1" indent="-228600" algn="l">
              <a:lnSpc>
                <a:spcPct val="90000"/>
              </a:lnSpc>
              <a:spcBef>
                <a:spcPts val="500"/>
              </a:spcBef>
              <a:spcAft>
                <a:spcPts val="0"/>
              </a:spcAft>
              <a:buClr>
                <a:schemeClr val="dk2"/>
              </a:buClr>
              <a:buSzPts val="2000"/>
              <a:buNone/>
              <a:defRPr sz="2000" b="1"/>
            </a:lvl2pPr>
            <a:lvl3pPr marL="1371600" lvl="2" indent="-228600" algn="l">
              <a:lnSpc>
                <a:spcPct val="90000"/>
              </a:lnSpc>
              <a:spcBef>
                <a:spcPts val="500"/>
              </a:spcBef>
              <a:spcAft>
                <a:spcPts val="0"/>
              </a:spcAft>
              <a:buClr>
                <a:schemeClr val="dk2"/>
              </a:buClr>
              <a:buSzPts val="1800"/>
              <a:buNone/>
              <a:defRPr sz="1800" b="1"/>
            </a:lvl3pPr>
            <a:lvl4pPr marL="1828800" lvl="3" indent="-228600" algn="l">
              <a:lnSpc>
                <a:spcPct val="90000"/>
              </a:lnSpc>
              <a:spcBef>
                <a:spcPts val="500"/>
              </a:spcBef>
              <a:spcAft>
                <a:spcPts val="0"/>
              </a:spcAft>
              <a:buClr>
                <a:schemeClr val="dk2"/>
              </a:buClr>
              <a:buSzPts val="1600"/>
              <a:buNone/>
              <a:defRPr sz="1600" b="1"/>
            </a:lvl4pPr>
            <a:lvl5pPr marL="2286000" lvl="4" indent="-228600" algn="l">
              <a:lnSpc>
                <a:spcPct val="90000"/>
              </a:lnSpc>
              <a:spcBef>
                <a:spcPts val="500"/>
              </a:spcBef>
              <a:spcAft>
                <a:spcPts val="0"/>
              </a:spcAft>
              <a:buClr>
                <a:schemeClr val="dk2"/>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3" name="Google Shape;443;p6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2"/>
              </a:buClr>
              <a:buSzPts val="1800"/>
              <a:buChar char="•"/>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4" name="Google Shape;444;p69"/>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5" name="Google Shape;445;p69"/>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6" name="Google Shape;446;p69"/>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ode Sample">
  <p:cSld name="Code Sample">
    <p:spTree>
      <p:nvGrpSpPr>
        <p:cNvPr id="1" name="Shape 447"/>
        <p:cNvGrpSpPr/>
        <p:nvPr/>
      </p:nvGrpSpPr>
      <p:grpSpPr>
        <a:xfrm>
          <a:off x="0" y="0"/>
          <a:ext cx="0" cy="0"/>
          <a:chOff x="0" y="0"/>
          <a:chExt cx="0" cy="0"/>
        </a:xfrm>
      </p:grpSpPr>
      <p:sp>
        <p:nvSpPr>
          <p:cNvPr id="448" name="Google Shape;448;p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826C0"/>
              </a:buClr>
              <a:buSzPts val="4400"/>
              <a:buFont typeface="Quattrocento Sans"/>
              <a:buNone/>
              <a:defRPr>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9" name="Google Shape;449;p7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800"/>
              <a:buNone/>
              <a:defRPr>
                <a:latin typeface="Quattrocento Sans"/>
                <a:ea typeface="Quattrocento Sans"/>
                <a:cs typeface="Quattrocento Sans"/>
                <a:sym typeface="Quattrocento Sans"/>
              </a:defRPr>
            </a:lvl1pPr>
            <a:lvl2pPr marL="914400" lvl="1" indent="-228600" algn="l">
              <a:lnSpc>
                <a:spcPct val="90000"/>
              </a:lnSpc>
              <a:spcBef>
                <a:spcPts val="500"/>
              </a:spcBef>
              <a:spcAft>
                <a:spcPts val="0"/>
              </a:spcAft>
              <a:buClr>
                <a:schemeClr val="dk2"/>
              </a:buClr>
              <a:buSzPts val="2400"/>
              <a:buNone/>
              <a:defRPr>
                <a:latin typeface="Consolas"/>
                <a:ea typeface="Consolas"/>
                <a:cs typeface="Consolas"/>
                <a:sym typeface="Consolas"/>
              </a:defRPr>
            </a:lvl2pPr>
            <a:lvl3pPr marL="1371600" lvl="2" indent="-228600" algn="l">
              <a:lnSpc>
                <a:spcPct val="90000"/>
              </a:lnSpc>
              <a:spcBef>
                <a:spcPts val="500"/>
              </a:spcBef>
              <a:spcAft>
                <a:spcPts val="0"/>
              </a:spcAft>
              <a:buClr>
                <a:schemeClr val="dk2"/>
              </a:buClr>
              <a:buSzPts val="2000"/>
              <a:buNone/>
              <a:defRPr>
                <a:latin typeface="Consolas"/>
                <a:ea typeface="Consolas"/>
                <a:cs typeface="Consolas"/>
                <a:sym typeface="Consolas"/>
              </a:defRPr>
            </a:lvl3pPr>
            <a:lvl4pPr marL="1828800" lvl="3" indent="-228600" algn="l">
              <a:lnSpc>
                <a:spcPct val="90000"/>
              </a:lnSpc>
              <a:spcBef>
                <a:spcPts val="500"/>
              </a:spcBef>
              <a:spcAft>
                <a:spcPts val="0"/>
              </a:spcAft>
              <a:buClr>
                <a:schemeClr val="dk2"/>
              </a:buClr>
              <a:buSzPts val="1800"/>
              <a:buNone/>
              <a:defRPr>
                <a:latin typeface="Consolas"/>
                <a:ea typeface="Consolas"/>
                <a:cs typeface="Consolas"/>
                <a:sym typeface="Consolas"/>
              </a:defRPr>
            </a:lvl4pPr>
            <a:lvl5pPr marL="2286000" lvl="4" indent="-228600" algn="l">
              <a:lnSpc>
                <a:spcPct val="90000"/>
              </a:lnSpc>
              <a:spcBef>
                <a:spcPts val="500"/>
              </a:spcBef>
              <a:spcAft>
                <a:spcPts val="0"/>
              </a:spcAft>
              <a:buClr>
                <a:schemeClr val="dk2"/>
              </a:buClr>
              <a:buSzPts val="1800"/>
              <a:buNone/>
              <a:defRPr>
                <a:latin typeface="Consolas"/>
                <a:ea typeface="Consolas"/>
                <a:cs typeface="Consolas"/>
                <a:sym typeface="Consolas"/>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0" name="Google Shape;450;p70"/>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1" name="Google Shape;451;p70"/>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2" name="Google Shape;452;p70"/>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dk2"/>
                </a:solidFill>
                <a:latin typeface="Quattrocento Sans"/>
                <a:ea typeface="Quattrocento Sans"/>
                <a:cs typeface="Quattrocento Sans"/>
                <a:sym typeface="Quattrocento Sans"/>
              </a:defRPr>
            </a:lvl1pPr>
            <a:lvl2pPr marL="0" lvl="1" indent="0" algn="r">
              <a:spcBef>
                <a:spcPts val="0"/>
              </a:spcBef>
              <a:buNone/>
              <a:defRPr sz="1200" b="0" i="0" u="none" strike="noStrike" cap="none">
                <a:solidFill>
                  <a:schemeClr val="dk2"/>
                </a:solidFill>
                <a:latin typeface="Quattrocento Sans"/>
                <a:ea typeface="Quattrocento Sans"/>
                <a:cs typeface="Quattrocento Sans"/>
                <a:sym typeface="Quattrocento Sans"/>
              </a:defRPr>
            </a:lvl2pPr>
            <a:lvl3pPr marL="0" lvl="2" indent="0" algn="r">
              <a:spcBef>
                <a:spcPts val="0"/>
              </a:spcBef>
              <a:buNone/>
              <a:defRPr sz="1200" b="0" i="0" u="none" strike="noStrike" cap="none">
                <a:solidFill>
                  <a:schemeClr val="dk2"/>
                </a:solidFill>
                <a:latin typeface="Quattrocento Sans"/>
                <a:ea typeface="Quattrocento Sans"/>
                <a:cs typeface="Quattrocento Sans"/>
                <a:sym typeface="Quattrocento Sans"/>
              </a:defRPr>
            </a:lvl3pPr>
            <a:lvl4pPr marL="0" lvl="3" indent="0" algn="r">
              <a:spcBef>
                <a:spcPts val="0"/>
              </a:spcBef>
              <a:buNone/>
              <a:defRPr sz="1200" b="0" i="0" u="none" strike="noStrike" cap="none">
                <a:solidFill>
                  <a:schemeClr val="dk2"/>
                </a:solidFill>
                <a:latin typeface="Quattrocento Sans"/>
                <a:ea typeface="Quattrocento Sans"/>
                <a:cs typeface="Quattrocento Sans"/>
                <a:sym typeface="Quattrocento Sans"/>
              </a:defRPr>
            </a:lvl4pPr>
            <a:lvl5pPr marL="0" lvl="4" indent="0" algn="r">
              <a:spcBef>
                <a:spcPts val="0"/>
              </a:spcBef>
              <a:buNone/>
              <a:defRPr sz="1200" b="0" i="0" u="none" strike="noStrike" cap="none">
                <a:solidFill>
                  <a:schemeClr val="dk2"/>
                </a:solidFill>
                <a:latin typeface="Quattrocento Sans"/>
                <a:ea typeface="Quattrocento Sans"/>
                <a:cs typeface="Quattrocento Sans"/>
                <a:sym typeface="Quattrocento Sans"/>
              </a:defRPr>
            </a:lvl5pPr>
            <a:lvl6pPr marL="0" lvl="5" indent="0" algn="r">
              <a:spcBef>
                <a:spcPts val="0"/>
              </a:spcBef>
              <a:buNone/>
              <a:defRPr sz="1200" b="0" i="0" u="none" strike="noStrike" cap="none">
                <a:solidFill>
                  <a:schemeClr val="dk2"/>
                </a:solidFill>
                <a:latin typeface="Quattrocento Sans"/>
                <a:ea typeface="Quattrocento Sans"/>
                <a:cs typeface="Quattrocento Sans"/>
                <a:sym typeface="Quattrocento Sans"/>
              </a:defRPr>
            </a:lvl6pPr>
            <a:lvl7pPr marL="0" lvl="6" indent="0" algn="r">
              <a:spcBef>
                <a:spcPts val="0"/>
              </a:spcBef>
              <a:buNone/>
              <a:defRPr sz="1200" b="0" i="0" u="none" strike="noStrike" cap="none">
                <a:solidFill>
                  <a:schemeClr val="dk2"/>
                </a:solidFill>
                <a:latin typeface="Quattrocento Sans"/>
                <a:ea typeface="Quattrocento Sans"/>
                <a:cs typeface="Quattrocento Sans"/>
                <a:sym typeface="Quattrocento Sans"/>
              </a:defRPr>
            </a:lvl7pPr>
            <a:lvl8pPr marL="0" lvl="7" indent="0" algn="r">
              <a:spcBef>
                <a:spcPts val="0"/>
              </a:spcBef>
              <a:buNone/>
              <a:defRPr sz="1200" b="0" i="0" u="none" strike="noStrike" cap="none">
                <a:solidFill>
                  <a:schemeClr val="dk2"/>
                </a:solidFill>
                <a:latin typeface="Quattrocento Sans"/>
                <a:ea typeface="Quattrocento Sans"/>
                <a:cs typeface="Quattrocento Sans"/>
                <a:sym typeface="Quattrocento Sans"/>
              </a:defRPr>
            </a:lvl8pPr>
            <a:lvl9pPr marL="0" lvl="8" indent="0" algn="r">
              <a:spcBef>
                <a:spcPts val="0"/>
              </a:spcBef>
              <a:buNone/>
              <a:defRPr sz="1200" b="0" i="0" u="none" strike="noStrike" cap="none">
                <a:solidFill>
                  <a:schemeClr val="dk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hart">
  <p:cSld name="Chart">
    <p:spTree>
      <p:nvGrpSpPr>
        <p:cNvPr id="1" name="Shape 453"/>
        <p:cNvGrpSpPr/>
        <p:nvPr/>
      </p:nvGrpSpPr>
      <p:grpSpPr>
        <a:xfrm>
          <a:off x="0" y="0"/>
          <a:ext cx="0" cy="0"/>
          <a:chOff x="0" y="0"/>
          <a:chExt cx="0" cy="0"/>
        </a:xfrm>
      </p:grpSpPr>
      <p:sp>
        <p:nvSpPr>
          <p:cNvPr id="454" name="Google Shape;454;p71"/>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5" name="Google Shape;455;p71"/>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6" name="Google Shape;456;p71"/>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aphicFrame>
        <p:nvGraphicFramePr>
          <p:cNvPr id="457" name="Google Shape;457;p71"/>
          <p:cNvGraphicFramePr/>
          <p:nvPr/>
        </p:nvGraphicFramePr>
        <p:xfrm>
          <a:off x="2032001" y="719667"/>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Progress">
  <p:cSld name="Progress">
    <p:spTree>
      <p:nvGrpSpPr>
        <p:cNvPr id="1" name="Shape 458"/>
        <p:cNvGrpSpPr/>
        <p:nvPr/>
      </p:nvGrpSpPr>
      <p:grpSpPr>
        <a:xfrm>
          <a:off x="0" y="0"/>
          <a:ext cx="0" cy="0"/>
          <a:chOff x="0" y="0"/>
          <a:chExt cx="0" cy="0"/>
        </a:xfrm>
      </p:grpSpPr>
      <p:sp>
        <p:nvSpPr>
          <p:cNvPr id="459" name="Google Shape;459;p7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826C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0" name="Google Shape;460;p72"/>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1" name="Google Shape;461;p72"/>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2" name="Google Shape;462;p72"/>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3"/>
        <p:cNvGrpSpPr/>
        <p:nvPr/>
      </p:nvGrpSpPr>
      <p:grpSpPr>
        <a:xfrm>
          <a:off x="0" y="0"/>
          <a:ext cx="0" cy="0"/>
          <a:chOff x="0" y="0"/>
          <a:chExt cx="0" cy="0"/>
        </a:xfrm>
      </p:grpSpPr>
      <p:sp>
        <p:nvSpPr>
          <p:cNvPr id="464" name="Google Shape;464;p7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826C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5" name="Google Shape;465;p73"/>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6" name="Google Shape;466;p73"/>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7" name="Google Shape;467;p73"/>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8"/>
        <p:cNvGrpSpPr/>
        <p:nvPr/>
      </p:nvGrpSpPr>
      <p:grpSpPr>
        <a:xfrm>
          <a:off x="0" y="0"/>
          <a:ext cx="0" cy="0"/>
          <a:chOff x="0" y="0"/>
          <a:chExt cx="0" cy="0"/>
        </a:xfrm>
      </p:grpSpPr>
      <p:sp>
        <p:nvSpPr>
          <p:cNvPr id="469" name="Google Shape;469;p74"/>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0" name="Google Shape;470;p74"/>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1" name="Google Shape;471;p74"/>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72"/>
        <p:cNvGrpSpPr/>
        <p:nvPr/>
      </p:nvGrpSpPr>
      <p:grpSpPr>
        <a:xfrm>
          <a:off x="0" y="0"/>
          <a:ext cx="0" cy="0"/>
          <a:chOff x="0" y="0"/>
          <a:chExt cx="0" cy="0"/>
        </a:xfrm>
      </p:grpSpPr>
      <p:sp>
        <p:nvSpPr>
          <p:cNvPr id="473" name="Google Shape;473;p75"/>
          <p:cNvSpPr txBox="1">
            <a:spLocks noGrp="1"/>
          </p:cNvSpPr>
          <p:nvPr>
            <p:ph type="title"/>
          </p:nvPr>
        </p:nvSpPr>
        <p:spPr>
          <a:xfrm>
            <a:off x="839789"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4826C0"/>
              </a:buClr>
              <a:buSzPts val="3200"/>
              <a:buFont typeface="Quattrocento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4" name="Google Shape;474;p75"/>
          <p:cNvSpPr txBox="1">
            <a:spLocks noGrp="1"/>
          </p:cNvSpPr>
          <p:nvPr>
            <p:ph type="body" idx="1"/>
          </p:nvPr>
        </p:nvSpPr>
        <p:spPr>
          <a:xfrm>
            <a:off x="5183188" y="987426"/>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2"/>
              </a:buClr>
              <a:buSzPts val="3200"/>
              <a:buChar char="•"/>
              <a:defRPr sz="3200"/>
            </a:lvl1pPr>
            <a:lvl2pPr marL="914400" lvl="1" indent="-406400" algn="l">
              <a:lnSpc>
                <a:spcPct val="90000"/>
              </a:lnSpc>
              <a:spcBef>
                <a:spcPts val="500"/>
              </a:spcBef>
              <a:spcAft>
                <a:spcPts val="0"/>
              </a:spcAft>
              <a:buClr>
                <a:schemeClr val="dk2"/>
              </a:buClr>
              <a:buSzPts val="2800"/>
              <a:buChar char="•"/>
              <a:defRPr sz="2800"/>
            </a:lvl2pPr>
            <a:lvl3pPr marL="1371600" lvl="2" indent="-381000" algn="l">
              <a:lnSpc>
                <a:spcPct val="90000"/>
              </a:lnSpc>
              <a:spcBef>
                <a:spcPts val="500"/>
              </a:spcBef>
              <a:spcAft>
                <a:spcPts val="0"/>
              </a:spcAft>
              <a:buClr>
                <a:schemeClr val="dk2"/>
              </a:buClr>
              <a:buSzPts val="2400"/>
              <a:buChar char="•"/>
              <a:defRPr sz="2400"/>
            </a:lvl3pPr>
            <a:lvl4pPr marL="1828800" lvl="3" indent="-355600" algn="l">
              <a:lnSpc>
                <a:spcPct val="90000"/>
              </a:lnSpc>
              <a:spcBef>
                <a:spcPts val="500"/>
              </a:spcBef>
              <a:spcAft>
                <a:spcPts val="0"/>
              </a:spcAft>
              <a:buClr>
                <a:schemeClr val="dk2"/>
              </a:buClr>
              <a:buSzPts val="2000"/>
              <a:buChar char="•"/>
              <a:defRPr sz="2000"/>
            </a:lvl4pPr>
            <a:lvl5pPr marL="2286000" lvl="4" indent="-355600" algn="l">
              <a:lnSpc>
                <a:spcPct val="90000"/>
              </a:lnSpc>
              <a:spcBef>
                <a:spcPts val="500"/>
              </a:spcBef>
              <a:spcAft>
                <a:spcPts val="0"/>
              </a:spcAft>
              <a:buClr>
                <a:schemeClr val="dk2"/>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75" name="Google Shape;475;p75"/>
          <p:cNvSpPr txBox="1">
            <a:spLocks noGrp="1"/>
          </p:cNvSpPr>
          <p:nvPr>
            <p:ph type="body" idx="2"/>
          </p:nvPr>
        </p:nvSpPr>
        <p:spPr>
          <a:xfrm>
            <a:off x="839789"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a:lvl1pPr>
            <a:lvl2pPr marL="914400" lvl="1" indent="-228600" algn="l">
              <a:lnSpc>
                <a:spcPct val="90000"/>
              </a:lnSpc>
              <a:spcBef>
                <a:spcPts val="500"/>
              </a:spcBef>
              <a:spcAft>
                <a:spcPts val="0"/>
              </a:spcAft>
              <a:buClr>
                <a:schemeClr val="dk2"/>
              </a:buClr>
              <a:buSzPts val="1400"/>
              <a:buNone/>
              <a:defRPr sz="1400"/>
            </a:lvl2pPr>
            <a:lvl3pPr marL="1371600" lvl="2" indent="-228600" algn="l">
              <a:lnSpc>
                <a:spcPct val="90000"/>
              </a:lnSpc>
              <a:spcBef>
                <a:spcPts val="500"/>
              </a:spcBef>
              <a:spcAft>
                <a:spcPts val="0"/>
              </a:spcAft>
              <a:buClr>
                <a:schemeClr val="dk2"/>
              </a:buClr>
              <a:buSzPts val="1200"/>
              <a:buNone/>
              <a:defRPr sz="1200"/>
            </a:lvl3pPr>
            <a:lvl4pPr marL="1828800" lvl="3" indent="-228600" algn="l">
              <a:lnSpc>
                <a:spcPct val="90000"/>
              </a:lnSpc>
              <a:spcBef>
                <a:spcPts val="500"/>
              </a:spcBef>
              <a:spcAft>
                <a:spcPts val="0"/>
              </a:spcAft>
              <a:buClr>
                <a:schemeClr val="dk2"/>
              </a:buClr>
              <a:buSzPts val="1000"/>
              <a:buNone/>
              <a:defRPr sz="1000"/>
            </a:lvl4pPr>
            <a:lvl5pPr marL="2286000" lvl="4" indent="-228600" algn="l">
              <a:lnSpc>
                <a:spcPct val="90000"/>
              </a:lnSpc>
              <a:spcBef>
                <a:spcPts val="500"/>
              </a:spcBef>
              <a:spcAft>
                <a:spcPts val="0"/>
              </a:spcAft>
              <a:buClr>
                <a:schemeClr val="dk2"/>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76" name="Google Shape;476;p75"/>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7" name="Google Shape;477;p75"/>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8" name="Google Shape;478;p75"/>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79"/>
        <p:cNvGrpSpPr/>
        <p:nvPr/>
      </p:nvGrpSpPr>
      <p:grpSpPr>
        <a:xfrm>
          <a:off x="0" y="0"/>
          <a:ext cx="0" cy="0"/>
          <a:chOff x="0" y="0"/>
          <a:chExt cx="0" cy="0"/>
        </a:xfrm>
      </p:grpSpPr>
      <p:sp>
        <p:nvSpPr>
          <p:cNvPr id="480" name="Google Shape;480;p76"/>
          <p:cNvSpPr txBox="1">
            <a:spLocks noGrp="1"/>
          </p:cNvSpPr>
          <p:nvPr>
            <p:ph type="title"/>
          </p:nvPr>
        </p:nvSpPr>
        <p:spPr>
          <a:xfrm>
            <a:off x="839789"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4826C0"/>
              </a:buClr>
              <a:buSzPts val="3200"/>
              <a:buFont typeface="Quattrocento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1" name="Google Shape;481;p76"/>
          <p:cNvSpPr>
            <a:spLocks noGrp="1"/>
          </p:cNvSpPr>
          <p:nvPr>
            <p:ph type="pic" idx="2"/>
          </p:nvPr>
        </p:nvSpPr>
        <p:spPr>
          <a:xfrm>
            <a:off x="5183188" y="987426"/>
            <a:ext cx="6172200" cy="4873625"/>
          </a:xfrm>
          <a:prstGeom prst="rect">
            <a:avLst/>
          </a:prstGeom>
          <a:noFill/>
          <a:ln>
            <a:noFill/>
          </a:ln>
        </p:spPr>
      </p:sp>
      <p:sp>
        <p:nvSpPr>
          <p:cNvPr id="482" name="Google Shape;482;p76"/>
          <p:cNvSpPr txBox="1">
            <a:spLocks noGrp="1"/>
          </p:cNvSpPr>
          <p:nvPr>
            <p:ph type="body" idx="1"/>
          </p:nvPr>
        </p:nvSpPr>
        <p:spPr>
          <a:xfrm>
            <a:off x="839789"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a:lvl1pPr>
            <a:lvl2pPr marL="914400" lvl="1" indent="-228600" algn="l">
              <a:lnSpc>
                <a:spcPct val="90000"/>
              </a:lnSpc>
              <a:spcBef>
                <a:spcPts val="500"/>
              </a:spcBef>
              <a:spcAft>
                <a:spcPts val="0"/>
              </a:spcAft>
              <a:buClr>
                <a:schemeClr val="dk2"/>
              </a:buClr>
              <a:buSzPts val="1400"/>
              <a:buNone/>
              <a:defRPr sz="1400"/>
            </a:lvl2pPr>
            <a:lvl3pPr marL="1371600" lvl="2" indent="-228600" algn="l">
              <a:lnSpc>
                <a:spcPct val="90000"/>
              </a:lnSpc>
              <a:spcBef>
                <a:spcPts val="500"/>
              </a:spcBef>
              <a:spcAft>
                <a:spcPts val="0"/>
              </a:spcAft>
              <a:buClr>
                <a:schemeClr val="dk2"/>
              </a:buClr>
              <a:buSzPts val="1200"/>
              <a:buNone/>
              <a:defRPr sz="1200"/>
            </a:lvl3pPr>
            <a:lvl4pPr marL="1828800" lvl="3" indent="-228600" algn="l">
              <a:lnSpc>
                <a:spcPct val="90000"/>
              </a:lnSpc>
              <a:spcBef>
                <a:spcPts val="500"/>
              </a:spcBef>
              <a:spcAft>
                <a:spcPts val="0"/>
              </a:spcAft>
              <a:buClr>
                <a:schemeClr val="dk2"/>
              </a:buClr>
              <a:buSzPts val="1000"/>
              <a:buNone/>
              <a:defRPr sz="1000"/>
            </a:lvl4pPr>
            <a:lvl5pPr marL="2286000" lvl="4" indent="-228600" algn="l">
              <a:lnSpc>
                <a:spcPct val="90000"/>
              </a:lnSpc>
              <a:spcBef>
                <a:spcPts val="500"/>
              </a:spcBef>
              <a:spcAft>
                <a:spcPts val="0"/>
              </a:spcAft>
              <a:buClr>
                <a:schemeClr val="dk2"/>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83" name="Google Shape;483;p76"/>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4" name="Google Shape;484;p76"/>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5" name="Google Shape;485;p76"/>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486"/>
        <p:cNvGrpSpPr/>
        <p:nvPr/>
      </p:nvGrpSpPr>
      <p:grpSpPr>
        <a:xfrm>
          <a:off x="0" y="0"/>
          <a:ext cx="0" cy="0"/>
          <a:chOff x="0" y="0"/>
          <a:chExt cx="0" cy="0"/>
        </a:xfrm>
      </p:grpSpPr>
      <p:sp>
        <p:nvSpPr>
          <p:cNvPr id="487" name="Google Shape;487;p77"/>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8" name="Google Shape;488;p77"/>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9" name="Google Shape;489;p77"/>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dk2"/>
                </a:solidFill>
                <a:latin typeface="Quattrocento Sans"/>
                <a:ea typeface="Quattrocento Sans"/>
                <a:cs typeface="Quattrocento Sans"/>
                <a:sym typeface="Quattrocento Sans"/>
              </a:defRPr>
            </a:lvl1pPr>
            <a:lvl2pPr marL="0" lvl="1" indent="0" algn="r">
              <a:spcBef>
                <a:spcPts val="0"/>
              </a:spcBef>
              <a:buNone/>
              <a:defRPr sz="1200" b="0" i="0" u="none" strike="noStrike" cap="none">
                <a:solidFill>
                  <a:schemeClr val="dk2"/>
                </a:solidFill>
                <a:latin typeface="Quattrocento Sans"/>
                <a:ea typeface="Quattrocento Sans"/>
                <a:cs typeface="Quattrocento Sans"/>
                <a:sym typeface="Quattrocento Sans"/>
              </a:defRPr>
            </a:lvl2pPr>
            <a:lvl3pPr marL="0" lvl="2" indent="0" algn="r">
              <a:spcBef>
                <a:spcPts val="0"/>
              </a:spcBef>
              <a:buNone/>
              <a:defRPr sz="1200" b="0" i="0" u="none" strike="noStrike" cap="none">
                <a:solidFill>
                  <a:schemeClr val="dk2"/>
                </a:solidFill>
                <a:latin typeface="Quattrocento Sans"/>
                <a:ea typeface="Quattrocento Sans"/>
                <a:cs typeface="Quattrocento Sans"/>
                <a:sym typeface="Quattrocento Sans"/>
              </a:defRPr>
            </a:lvl3pPr>
            <a:lvl4pPr marL="0" lvl="3" indent="0" algn="r">
              <a:spcBef>
                <a:spcPts val="0"/>
              </a:spcBef>
              <a:buNone/>
              <a:defRPr sz="1200" b="0" i="0" u="none" strike="noStrike" cap="none">
                <a:solidFill>
                  <a:schemeClr val="dk2"/>
                </a:solidFill>
                <a:latin typeface="Quattrocento Sans"/>
                <a:ea typeface="Quattrocento Sans"/>
                <a:cs typeface="Quattrocento Sans"/>
                <a:sym typeface="Quattrocento Sans"/>
              </a:defRPr>
            </a:lvl4pPr>
            <a:lvl5pPr marL="0" lvl="4" indent="0" algn="r">
              <a:spcBef>
                <a:spcPts val="0"/>
              </a:spcBef>
              <a:buNone/>
              <a:defRPr sz="1200" b="0" i="0" u="none" strike="noStrike" cap="none">
                <a:solidFill>
                  <a:schemeClr val="dk2"/>
                </a:solidFill>
                <a:latin typeface="Quattrocento Sans"/>
                <a:ea typeface="Quattrocento Sans"/>
                <a:cs typeface="Quattrocento Sans"/>
                <a:sym typeface="Quattrocento Sans"/>
              </a:defRPr>
            </a:lvl5pPr>
            <a:lvl6pPr marL="0" lvl="5" indent="0" algn="r">
              <a:spcBef>
                <a:spcPts val="0"/>
              </a:spcBef>
              <a:buNone/>
              <a:defRPr sz="1200" b="0" i="0" u="none" strike="noStrike" cap="none">
                <a:solidFill>
                  <a:schemeClr val="dk2"/>
                </a:solidFill>
                <a:latin typeface="Quattrocento Sans"/>
                <a:ea typeface="Quattrocento Sans"/>
                <a:cs typeface="Quattrocento Sans"/>
                <a:sym typeface="Quattrocento Sans"/>
              </a:defRPr>
            </a:lvl6pPr>
            <a:lvl7pPr marL="0" lvl="6" indent="0" algn="r">
              <a:spcBef>
                <a:spcPts val="0"/>
              </a:spcBef>
              <a:buNone/>
              <a:defRPr sz="1200" b="0" i="0" u="none" strike="noStrike" cap="none">
                <a:solidFill>
                  <a:schemeClr val="dk2"/>
                </a:solidFill>
                <a:latin typeface="Quattrocento Sans"/>
                <a:ea typeface="Quattrocento Sans"/>
                <a:cs typeface="Quattrocento Sans"/>
                <a:sym typeface="Quattrocento Sans"/>
              </a:defRPr>
            </a:lvl7pPr>
            <a:lvl8pPr marL="0" lvl="7" indent="0" algn="r">
              <a:spcBef>
                <a:spcPts val="0"/>
              </a:spcBef>
              <a:buNone/>
              <a:defRPr sz="1200" b="0" i="0" u="none" strike="noStrike" cap="none">
                <a:solidFill>
                  <a:schemeClr val="dk2"/>
                </a:solidFill>
                <a:latin typeface="Quattrocento Sans"/>
                <a:ea typeface="Quattrocento Sans"/>
                <a:cs typeface="Quattrocento Sans"/>
                <a:sym typeface="Quattrocento Sans"/>
              </a:defRPr>
            </a:lvl8pPr>
            <a:lvl9pPr marL="0" lvl="8" indent="0" algn="r">
              <a:spcBef>
                <a:spcPts val="0"/>
              </a:spcBef>
              <a:buNone/>
              <a:defRPr sz="1200" b="0" i="0" u="none" strike="noStrike" cap="none">
                <a:solidFill>
                  <a:schemeClr val="dk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pic>
        <p:nvPicPr>
          <p:cNvPr id="490" name="Google Shape;490;p77"/>
          <p:cNvPicPr preferRelativeResize="0"/>
          <p:nvPr/>
        </p:nvPicPr>
        <p:blipFill rotWithShape="1">
          <a:blip r:embed="rId2">
            <a:alphaModFix/>
          </a:blip>
          <a:srcRect/>
          <a:stretch/>
        </p:blipFill>
        <p:spPr>
          <a:xfrm>
            <a:off x="7693108" y="3543208"/>
            <a:ext cx="3660693" cy="2813143"/>
          </a:xfrm>
          <a:prstGeom prst="rect">
            <a:avLst/>
          </a:prstGeom>
          <a:noFill/>
          <a:ln>
            <a:noFill/>
          </a:ln>
        </p:spPr>
      </p:pic>
      <p:pic>
        <p:nvPicPr>
          <p:cNvPr id="491" name="Google Shape;491;p77" descr="A close up of a logo&#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492" name="Google Shape;492;p77"/>
          <p:cNvSpPr txBox="1"/>
          <p:nvPr/>
        </p:nvSpPr>
        <p:spPr>
          <a:xfrm>
            <a:off x="838200" y="365125"/>
            <a:ext cx="10515600" cy="1580216"/>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lt1"/>
              </a:buClr>
              <a:buSzPts val="6000"/>
              <a:buFont typeface="Quattrocento Sans"/>
              <a:buNone/>
            </a:pPr>
            <a:r>
              <a:rPr lang="en-US" sz="6000" b="0" i="0" u="none" strike="noStrike" cap="none">
                <a:solidFill>
                  <a:schemeClr val="lt1"/>
                </a:solidFill>
                <a:latin typeface="Quattrocento Sans"/>
                <a:ea typeface="Quattrocento Sans"/>
                <a:cs typeface="Quattrocento Sans"/>
                <a:sym typeface="Quattrocento Sans"/>
              </a:rPr>
              <a:t>Questions?</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60"/>
        <p:cNvGrpSpPr/>
        <p:nvPr/>
      </p:nvGrpSpPr>
      <p:grpSpPr>
        <a:xfrm>
          <a:off x="0" y="0"/>
          <a:ext cx="0" cy="0"/>
          <a:chOff x="0" y="0"/>
          <a:chExt cx="0" cy="0"/>
        </a:xfrm>
      </p:grpSpPr>
      <p:pic>
        <p:nvPicPr>
          <p:cNvPr id="61" name="Google Shape;61;p14"/>
          <p:cNvPicPr preferRelativeResize="0"/>
          <p:nvPr/>
        </p:nvPicPr>
        <p:blipFill rotWithShape="1">
          <a:blip r:embed="rId2">
            <a:alphaModFix/>
          </a:blip>
          <a:srcRect/>
          <a:stretch/>
        </p:blipFill>
        <p:spPr>
          <a:xfrm>
            <a:off x="0" y="-2"/>
            <a:ext cx="12192000" cy="7106479"/>
          </a:xfrm>
          <a:prstGeom prst="rect">
            <a:avLst/>
          </a:prstGeom>
          <a:noFill/>
          <a:ln>
            <a:noFill/>
          </a:ln>
        </p:spPr>
      </p:pic>
      <p:sp>
        <p:nvSpPr>
          <p:cNvPr id="62" name="Google Shape;62;p14"/>
          <p:cNvSpPr txBox="1">
            <a:spLocks noGrp="1"/>
          </p:cNvSpPr>
          <p:nvPr>
            <p:ph type="ctrTitle"/>
          </p:nvPr>
        </p:nvSpPr>
        <p:spPr>
          <a:xfrm>
            <a:off x="779929" y="2660555"/>
            <a:ext cx="8370900" cy="178536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2"/>
              </a:buClr>
              <a:buSzPts val="6000"/>
              <a:buFont typeface="Quattrocento Sans"/>
              <a:buNone/>
              <a:defRPr sz="6000">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4"/>
          <p:cNvSpPr txBox="1">
            <a:spLocks noGrp="1"/>
          </p:cNvSpPr>
          <p:nvPr>
            <p:ph type="subTitle" idx="1"/>
          </p:nvPr>
        </p:nvSpPr>
        <p:spPr>
          <a:xfrm>
            <a:off x="779929" y="4767371"/>
            <a:ext cx="8370899" cy="784498"/>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2"/>
              </a:buClr>
              <a:buSzPts val="2400"/>
              <a:buNone/>
              <a:defRPr sz="2400">
                <a:latin typeface="Quattrocento Sans"/>
                <a:ea typeface="Quattrocento Sans"/>
                <a:cs typeface="Quattrocento Sans"/>
                <a:sym typeface="Quattrocento Sans"/>
              </a:defRPr>
            </a:lvl1pPr>
            <a:lvl2pPr lvl="1" algn="ctr">
              <a:lnSpc>
                <a:spcPct val="90000"/>
              </a:lnSpc>
              <a:spcBef>
                <a:spcPts val="500"/>
              </a:spcBef>
              <a:spcAft>
                <a:spcPts val="0"/>
              </a:spcAft>
              <a:buClr>
                <a:schemeClr val="lt2"/>
              </a:buClr>
              <a:buSzPts val="2000"/>
              <a:buNone/>
              <a:defRPr sz="2000"/>
            </a:lvl2pPr>
            <a:lvl3pPr lvl="2" algn="ctr">
              <a:lnSpc>
                <a:spcPct val="90000"/>
              </a:lnSpc>
              <a:spcBef>
                <a:spcPts val="500"/>
              </a:spcBef>
              <a:spcAft>
                <a:spcPts val="0"/>
              </a:spcAft>
              <a:buClr>
                <a:schemeClr val="lt2"/>
              </a:buClr>
              <a:buSzPts val="1800"/>
              <a:buNone/>
              <a:defRPr sz="1800"/>
            </a:lvl3pPr>
            <a:lvl4pPr lvl="3" algn="ctr">
              <a:lnSpc>
                <a:spcPct val="90000"/>
              </a:lnSpc>
              <a:spcBef>
                <a:spcPts val="500"/>
              </a:spcBef>
              <a:spcAft>
                <a:spcPts val="0"/>
              </a:spcAft>
              <a:buClr>
                <a:schemeClr val="lt2"/>
              </a:buClr>
              <a:buSzPts val="1600"/>
              <a:buNone/>
              <a:defRPr sz="1600"/>
            </a:lvl4pPr>
            <a:lvl5pPr lvl="4" algn="ctr">
              <a:lnSpc>
                <a:spcPct val="90000"/>
              </a:lnSpc>
              <a:spcBef>
                <a:spcPts val="500"/>
              </a:spcBef>
              <a:spcAft>
                <a:spcPts val="0"/>
              </a:spcAft>
              <a:buClr>
                <a:schemeClr val="lt2"/>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64" name="Google Shape;64;p14"/>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4"/>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4"/>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lt2"/>
                </a:solidFill>
                <a:latin typeface="Quattrocento Sans"/>
                <a:ea typeface="Quattrocento Sans"/>
                <a:cs typeface="Quattrocento Sans"/>
                <a:sym typeface="Quattrocento Sans"/>
              </a:defRPr>
            </a:lvl1pPr>
            <a:lvl2pPr marL="0" lvl="1" indent="0" algn="r">
              <a:spcBef>
                <a:spcPts val="0"/>
              </a:spcBef>
              <a:buNone/>
              <a:defRPr sz="1200" b="0" i="0" u="none" strike="noStrike" cap="none">
                <a:solidFill>
                  <a:schemeClr val="lt2"/>
                </a:solidFill>
                <a:latin typeface="Quattrocento Sans"/>
                <a:ea typeface="Quattrocento Sans"/>
                <a:cs typeface="Quattrocento Sans"/>
                <a:sym typeface="Quattrocento Sans"/>
              </a:defRPr>
            </a:lvl2pPr>
            <a:lvl3pPr marL="0" lvl="2" indent="0" algn="r">
              <a:spcBef>
                <a:spcPts val="0"/>
              </a:spcBef>
              <a:buNone/>
              <a:defRPr sz="1200" b="0" i="0" u="none" strike="noStrike" cap="none">
                <a:solidFill>
                  <a:schemeClr val="lt2"/>
                </a:solidFill>
                <a:latin typeface="Quattrocento Sans"/>
                <a:ea typeface="Quattrocento Sans"/>
                <a:cs typeface="Quattrocento Sans"/>
                <a:sym typeface="Quattrocento Sans"/>
              </a:defRPr>
            </a:lvl3pPr>
            <a:lvl4pPr marL="0" lvl="3" indent="0" algn="r">
              <a:spcBef>
                <a:spcPts val="0"/>
              </a:spcBef>
              <a:buNone/>
              <a:defRPr sz="1200" b="0" i="0" u="none" strike="noStrike" cap="none">
                <a:solidFill>
                  <a:schemeClr val="lt2"/>
                </a:solidFill>
                <a:latin typeface="Quattrocento Sans"/>
                <a:ea typeface="Quattrocento Sans"/>
                <a:cs typeface="Quattrocento Sans"/>
                <a:sym typeface="Quattrocento Sans"/>
              </a:defRPr>
            </a:lvl4pPr>
            <a:lvl5pPr marL="0" lvl="4" indent="0" algn="r">
              <a:spcBef>
                <a:spcPts val="0"/>
              </a:spcBef>
              <a:buNone/>
              <a:defRPr sz="1200" b="0" i="0" u="none" strike="noStrike" cap="none">
                <a:solidFill>
                  <a:schemeClr val="lt2"/>
                </a:solidFill>
                <a:latin typeface="Quattrocento Sans"/>
                <a:ea typeface="Quattrocento Sans"/>
                <a:cs typeface="Quattrocento Sans"/>
                <a:sym typeface="Quattrocento Sans"/>
              </a:defRPr>
            </a:lvl5pPr>
            <a:lvl6pPr marL="0" lvl="5" indent="0" algn="r">
              <a:spcBef>
                <a:spcPts val="0"/>
              </a:spcBef>
              <a:buNone/>
              <a:defRPr sz="1200" b="0" i="0" u="none" strike="noStrike" cap="none">
                <a:solidFill>
                  <a:schemeClr val="lt2"/>
                </a:solidFill>
                <a:latin typeface="Quattrocento Sans"/>
                <a:ea typeface="Quattrocento Sans"/>
                <a:cs typeface="Quattrocento Sans"/>
                <a:sym typeface="Quattrocento Sans"/>
              </a:defRPr>
            </a:lvl6pPr>
            <a:lvl7pPr marL="0" lvl="6" indent="0" algn="r">
              <a:spcBef>
                <a:spcPts val="0"/>
              </a:spcBef>
              <a:buNone/>
              <a:defRPr sz="1200" b="0" i="0" u="none" strike="noStrike" cap="none">
                <a:solidFill>
                  <a:schemeClr val="lt2"/>
                </a:solidFill>
                <a:latin typeface="Quattrocento Sans"/>
                <a:ea typeface="Quattrocento Sans"/>
                <a:cs typeface="Quattrocento Sans"/>
                <a:sym typeface="Quattrocento Sans"/>
              </a:defRPr>
            </a:lvl7pPr>
            <a:lvl8pPr marL="0" lvl="7" indent="0" algn="r">
              <a:spcBef>
                <a:spcPts val="0"/>
              </a:spcBef>
              <a:buNone/>
              <a:defRPr sz="1200" b="0" i="0" u="none" strike="noStrike" cap="none">
                <a:solidFill>
                  <a:schemeClr val="lt2"/>
                </a:solidFill>
                <a:latin typeface="Quattrocento Sans"/>
                <a:ea typeface="Quattrocento Sans"/>
                <a:cs typeface="Quattrocento Sans"/>
                <a:sym typeface="Quattrocento Sans"/>
              </a:defRPr>
            </a:lvl8pPr>
            <a:lvl9pPr marL="0" lvl="8" indent="0" algn="r">
              <a:spcBef>
                <a:spcPts val="0"/>
              </a:spcBef>
              <a:buNone/>
              <a:defRPr sz="1200" b="0" i="0" u="none" strike="noStrike" cap="none">
                <a:solidFill>
                  <a:schemeClr val="lt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pic>
        <p:nvPicPr>
          <p:cNvPr id="67" name="Google Shape;67;p14"/>
          <p:cNvPicPr preferRelativeResize="0"/>
          <p:nvPr/>
        </p:nvPicPr>
        <p:blipFill rotWithShape="1">
          <a:blip r:embed="rId3">
            <a:alphaModFix/>
          </a:blip>
          <a:srcRect/>
          <a:stretch/>
        </p:blipFill>
        <p:spPr>
          <a:xfrm rot="530059">
            <a:off x="9025516" y="2939508"/>
            <a:ext cx="3291797" cy="3012831"/>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_Layout personalizzato">
  <p:cSld name="1_Layout personalizzato">
    <p:spTree>
      <p:nvGrpSpPr>
        <p:cNvPr id="1" name="Shape 493"/>
        <p:cNvGrpSpPr/>
        <p:nvPr/>
      </p:nvGrpSpPr>
      <p:grpSpPr>
        <a:xfrm>
          <a:off x="0" y="0"/>
          <a:ext cx="0" cy="0"/>
          <a:chOff x="0" y="0"/>
          <a:chExt cx="0" cy="0"/>
        </a:xfrm>
      </p:grpSpPr>
      <p:pic>
        <p:nvPicPr>
          <p:cNvPr id="494" name="Google Shape;494;p78" descr="A close up of a logo&#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95" name="Google Shape;495;p7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400"/>
              <a:buFont typeface="Quattrocento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2_Layout personalizzato">
  <p:cSld name="2_Layout personalizzato">
    <p:spTree>
      <p:nvGrpSpPr>
        <p:cNvPr id="1" name="Shape 496"/>
        <p:cNvGrpSpPr/>
        <p:nvPr/>
      </p:nvGrpSpPr>
      <p:grpSpPr>
        <a:xfrm>
          <a:off x="0" y="0"/>
          <a:ext cx="0" cy="0"/>
          <a:chOff x="0" y="0"/>
          <a:chExt cx="0" cy="0"/>
        </a:xfrm>
      </p:grpSpPr>
      <p:pic>
        <p:nvPicPr>
          <p:cNvPr id="497" name="Google Shape;497;p79" descr="A picture containing water, person, flying, blue&#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98" name="Google Shape;498;p7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400"/>
              <a:buFont typeface="Quattrocento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3_Layout personalizzato">
  <p:cSld name="3_Layout personalizzato">
    <p:spTree>
      <p:nvGrpSpPr>
        <p:cNvPr id="1" name="Shape 499"/>
        <p:cNvGrpSpPr/>
        <p:nvPr/>
      </p:nvGrpSpPr>
      <p:grpSpPr>
        <a:xfrm>
          <a:off x="0" y="0"/>
          <a:ext cx="0" cy="0"/>
          <a:chOff x="0" y="0"/>
          <a:chExt cx="0" cy="0"/>
        </a:xfrm>
      </p:grpSpPr>
      <p:pic>
        <p:nvPicPr>
          <p:cNvPr id="500" name="Google Shape;500;p80" descr="A picture containing umbrella&#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501" name="Google Shape;501;p8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785FDF"/>
              </a:buClr>
              <a:buSzPts val="4400"/>
              <a:buFont typeface="Quattrocento Sans"/>
              <a:buNone/>
              <a:defRPr>
                <a:solidFill>
                  <a:srgbClr val="785FD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4_Layout personalizzato">
  <p:cSld name="4_Layout personalizzato">
    <p:spTree>
      <p:nvGrpSpPr>
        <p:cNvPr id="1" name="Shape 502"/>
        <p:cNvGrpSpPr/>
        <p:nvPr/>
      </p:nvGrpSpPr>
      <p:grpSpPr>
        <a:xfrm>
          <a:off x="0" y="0"/>
          <a:ext cx="0" cy="0"/>
          <a:chOff x="0" y="0"/>
          <a:chExt cx="0" cy="0"/>
        </a:xfrm>
      </p:grpSpPr>
      <p:pic>
        <p:nvPicPr>
          <p:cNvPr id="503" name="Google Shape;503;p8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504" name="Google Shape;504;p8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785FDF"/>
              </a:buClr>
              <a:buSzPts val="4400"/>
              <a:buFont typeface="Quattrocento Sans"/>
              <a:buNone/>
              <a:defRPr>
                <a:solidFill>
                  <a:srgbClr val="785FD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2"/>
              </a:buClr>
              <a:buSzPts val="44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5"/>
          <p:cNvSpPr txBox="1">
            <a:spLocks noGrp="1"/>
          </p:cNvSpPr>
          <p:nvPr>
            <p:ph type="body" idx="1"/>
          </p:nvPr>
        </p:nvSpPr>
        <p:spPr>
          <a:xfrm>
            <a:off x="838200" y="1825625"/>
            <a:ext cx="80010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2"/>
              </a:buClr>
              <a:buSzPts val="1800"/>
              <a:buChar char="•"/>
              <a:defRPr/>
            </a:lvl1pPr>
            <a:lvl2pPr marL="914400" lvl="1" indent="-342900" algn="l">
              <a:lnSpc>
                <a:spcPct val="90000"/>
              </a:lnSpc>
              <a:spcBef>
                <a:spcPts val="500"/>
              </a:spcBef>
              <a:spcAft>
                <a:spcPts val="0"/>
              </a:spcAft>
              <a:buClr>
                <a:schemeClr val="lt2"/>
              </a:buClr>
              <a:buSzPts val="1800"/>
              <a:buChar char="•"/>
              <a:defRPr/>
            </a:lvl2pPr>
            <a:lvl3pPr marL="1371600" lvl="2" indent="-342900" algn="l">
              <a:lnSpc>
                <a:spcPct val="90000"/>
              </a:lnSpc>
              <a:spcBef>
                <a:spcPts val="500"/>
              </a:spcBef>
              <a:spcAft>
                <a:spcPts val="0"/>
              </a:spcAft>
              <a:buClr>
                <a:schemeClr val="lt2"/>
              </a:buClr>
              <a:buSzPts val="1800"/>
              <a:buChar char="•"/>
              <a:defRPr/>
            </a:lvl3pPr>
            <a:lvl4pPr marL="1828800" lvl="3" indent="-342900" algn="l">
              <a:lnSpc>
                <a:spcPct val="90000"/>
              </a:lnSpc>
              <a:spcBef>
                <a:spcPts val="500"/>
              </a:spcBef>
              <a:spcAft>
                <a:spcPts val="0"/>
              </a:spcAft>
              <a:buClr>
                <a:schemeClr val="lt2"/>
              </a:buClr>
              <a:buSzPts val="1800"/>
              <a:buChar char="•"/>
              <a:defRPr/>
            </a:lvl4pPr>
            <a:lvl5pPr marL="2286000" lvl="4" indent="-342900" algn="l">
              <a:lnSpc>
                <a:spcPct val="90000"/>
              </a:lnSpc>
              <a:spcBef>
                <a:spcPts val="500"/>
              </a:spcBef>
              <a:spcAft>
                <a:spcPts val="0"/>
              </a:spcAft>
              <a:buClr>
                <a:schemeClr val="lt2"/>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1" name="Google Shape;71;p15"/>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5"/>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5"/>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74" name="Google Shape;74;p15"/>
          <p:cNvPicPr preferRelativeResize="0"/>
          <p:nvPr/>
        </p:nvPicPr>
        <p:blipFill rotWithShape="1">
          <a:blip r:embed="rId2">
            <a:alphaModFix/>
          </a:blip>
          <a:srcRect/>
          <a:stretch/>
        </p:blipFill>
        <p:spPr>
          <a:xfrm>
            <a:off x="9106349" y="4259263"/>
            <a:ext cx="2578100" cy="19177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2"/>
              </a:buClr>
              <a:buSzPts val="44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16"/>
          <p:cNvSpPr txBox="1">
            <a:spLocks noGrp="1"/>
          </p:cNvSpPr>
          <p:nvPr>
            <p:ph type="body" idx="1"/>
          </p:nvPr>
        </p:nvSpPr>
        <p:spPr>
          <a:xfrm>
            <a:off x="838200" y="1825625"/>
            <a:ext cx="80010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2"/>
              </a:buClr>
              <a:buSzPts val="1800"/>
              <a:buChar char="•"/>
              <a:defRPr/>
            </a:lvl1pPr>
            <a:lvl2pPr marL="914400" lvl="1" indent="-342900" algn="l">
              <a:lnSpc>
                <a:spcPct val="90000"/>
              </a:lnSpc>
              <a:spcBef>
                <a:spcPts val="500"/>
              </a:spcBef>
              <a:spcAft>
                <a:spcPts val="0"/>
              </a:spcAft>
              <a:buClr>
                <a:schemeClr val="lt2"/>
              </a:buClr>
              <a:buSzPts val="1800"/>
              <a:buChar char="•"/>
              <a:defRPr/>
            </a:lvl2pPr>
            <a:lvl3pPr marL="1371600" lvl="2" indent="-342900" algn="l">
              <a:lnSpc>
                <a:spcPct val="90000"/>
              </a:lnSpc>
              <a:spcBef>
                <a:spcPts val="500"/>
              </a:spcBef>
              <a:spcAft>
                <a:spcPts val="0"/>
              </a:spcAft>
              <a:buClr>
                <a:schemeClr val="lt2"/>
              </a:buClr>
              <a:buSzPts val="1800"/>
              <a:buChar char="•"/>
              <a:defRPr/>
            </a:lvl3pPr>
            <a:lvl4pPr marL="1828800" lvl="3" indent="-342900" algn="l">
              <a:lnSpc>
                <a:spcPct val="90000"/>
              </a:lnSpc>
              <a:spcBef>
                <a:spcPts val="500"/>
              </a:spcBef>
              <a:spcAft>
                <a:spcPts val="0"/>
              </a:spcAft>
              <a:buClr>
                <a:schemeClr val="lt2"/>
              </a:buClr>
              <a:buSzPts val="1800"/>
              <a:buChar char="•"/>
              <a:defRPr/>
            </a:lvl4pPr>
            <a:lvl5pPr marL="2286000" lvl="4" indent="-342900" algn="l">
              <a:lnSpc>
                <a:spcPct val="90000"/>
              </a:lnSpc>
              <a:spcBef>
                <a:spcPts val="500"/>
              </a:spcBef>
              <a:spcAft>
                <a:spcPts val="0"/>
              </a:spcAft>
              <a:buClr>
                <a:schemeClr val="lt2"/>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8" name="Google Shape;78;p16"/>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6"/>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6"/>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81" name="Google Shape;81;p16"/>
          <p:cNvPicPr preferRelativeResize="0"/>
          <p:nvPr/>
        </p:nvPicPr>
        <p:blipFill rotWithShape="1">
          <a:blip r:embed="rId2">
            <a:alphaModFix/>
          </a:blip>
          <a:srcRect/>
          <a:stretch/>
        </p:blipFill>
        <p:spPr>
          <a:xfrm>
            <a:off x="9296400" y="4001295"/>
            <a:ext cx="2295406" cy="228599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9" Type="http://schemas.openxmlformats.org/officeDocument/2006/relationships/slideLayout" Target="../slideLayouts/slideLayout69.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42" Type="http://schemas.openxmlformats.org/officeDocument/2006/relationships/slideLayout" Target="../slideLayouts/slideLayout72.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slideLayout" Target="../slideLayouts/slideLayout67.xml"/><Relationship Id="rId40" Type="http://schemas.openxmlformats.org/officeDocument/2006/relationships/slideLayout" Target="../slideLayouts/slideLayout70.xml"/><Relationship Id="rId45" Type="http://schemas.openxmlformats.org/officeDocument/2006/relationships/image" Target="../media/image1.png"/><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4" Type="http://schemas.openxmlformats.org/officeDocument/2006/relationships/theme" Target="../theme/theme2.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 Id="rId43" Type="http://schemas.openxmlformats.org/officeDocument/2006/relationships/slideLayout" Target="../slideLayouts/slideLayout73.xml"/><Relationship Id="rId8" Type="http://schemas.openxmlformats.org/officeDocument/2006/relationships/slideLayout" Target="../slideLayouts/slideLayout38.xml"/><Relationship Id="rId3" Type="http://schemas.openxmlformats.org/officeDocument/2006/relationships/slideLayout" Target="../slideLayouts/slideLayout33.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slideLayout" Target="../slideLayouts/slideLayout68.xml"/><Relationship Id="rId20" Type="http://schemas.openxmlformats.org/officeDocument/2006/relationships/slideLayout" Target="../slideLayouts/slideLayout50.xml"/><Relationship Id="rId4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2"/>
              </a:buClr>
              <a:buSzPts val="4400"/>
              <a:buFont typeface="Quattrocento Sans"/>
              <a:buNone/>
              <a:defRPr sz="4400" b="0" i="0" u="none" strike="noStrike" cap="none">
                <a:solidFill>
                  <a:schemeClr val="lt2"/>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2"/>
              </a:buClr>
              <a:buSzPts val="2800"/>
              <a:buFont typeface="Arial"/>
              <a:buChar char="•"/>
              <a:defRPr sz="2800" b="0" i="0" u="none" strike="noStrike" cap="none">
                <a:solidFill>
                  <a:schemeClr val="lt2"/>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lt2"/>
              </a:buClr>
              <a:buSzPts val="2400"/>
              <a:buFont typeface="Arial"/>
              <a:buChar char="•"/>
              <a:defRPr sz="2400" b="0" i="0" u="none" strike="noStrike" cap="none">
                <a:solidFill>
                  <a:schemeClr val="lt2"/>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chemeClr val="lt2"/>
              </a:buClr>
              <a:buSzPts val="2000"/>
              <a:buFont typeface="Arial"/>
              <a:buChar char="•"/>
              <a:defRPr sz="2000" b="0" i="0" u="none" strike="noStrike" cap="none">
                <a:solidFill>
                  <a:schemeClr val="lt2"/>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chemeClr val="lt2"/>
              </a:buClr>
              <a:buSzPts val="1800"/>
              <a:buFont typeface="Arial"/>
              <a:buChar char="•"/>
              <a:defRPr sz="1800" b="0" i="0" u="none" strike="noStrike" cap="none">
                <a:solidFill>
                  <a:schemeClr val="lt2"/>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chemeClr val="lt2"/>
              </a:buClr>
              <a:buSzPts val="1800"/>
              <a:buFont typeface="Arial"/>
              <a:buChar char="•"/>
              <a:defRPr sz="1800" b="0" i="0" u="none" strike="noStrike" cap="none">
                <a:solidFill>
                  <a:schemeClr val="lt2"/>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12" name="Google Shape;12;p7"/>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2"/>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3" name="Google Shape;13;p7"/>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2"/>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4" name="Google Shape;14;p7"/>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2"/>
                </a:solidFill>
                <a:latin typeface="Quattrocento Sans"/>
                <a:ea typeface="Quattrocento Sans"/>
                <a:cs typeface="Quattrocento Sans"/>
                <a:sym typeface="Quattrocento Sans"/>
              </a:defRPr>
            </a:lvl1pPr>
            <a:lvl2pPr marL="0" marR="0" lvl="1" indent="0" algn="r" rtl="0">
              <a:spcBef>
                <a:spcPts val="0"/>
              </a:spcBef>
              <a:buNone/>
              <a:defRPr sz="1200" b="0" i="0" u="none" strike="noStrike" cap="none">
                <a:solidFill>
                  <a:schemeClr val="lt2"/>
                </a:solidFill>
                <a:latin typeface="Quattrocento Sans"/>
                <a:ea typeface="Quattrocento Sans"/>
                <a:cs typeface="Quattrocento Sans"/>
                <a:sym typeface="Quattrocento Sans"/>
              </a:defRPr>
            </a:lvl2pPr>
            <a:lvl3pPr marL="0" marR="0" lvl="2" indent="0" algn="r" rtl="0">
              <a:spcBef>
                <a:spcPts val="0"/>
              </a:spcBef>
              <a:buNone/>
              <a:defRPr sz="1200" b="0" i="0" u="none" strike="noStrike" cap="none">
                <a:solidFill>
                  <a:schemeClr val="lt2"/>
                </a:solidFill>
                <a:latin typeface="Quattrocento Sans"/>
                <a:ea typeface="Quattrocento Sans"/>
                <a:cs typeface="Quattrocento Sans"/>
                <a:sym typeface="Quattrocento Sans"/>
              </a:defRPr>
            </a:lvl3pPr>
            <a:lvl4pPr marL="0" marR="0" lvl="3" indent="0" algn="r" rtl="0">
              <a:spcBef>
                <a:spcPts val="0"/>
              </a:spcBef>
              <a:buNone/>
              <a:defRPr sz="1200" b="0" i="0" u="none" strike="noStrike" cap="none">
                <a:solidFill>
                  <a:schemeClr val="lt2"/>
                </a:solidFill>
                <a:latin typeface="Quattrocento Sans"/>
                <a:ea typeface="Quattrocento Sans"/>
                <a:cs typeface="Quattrocento Sans"/>
                <a:sym typeface="Quattrocento Sans"/>
              </a:defRPr>
            </a:lvl4pPr>
            <a:lvl5pPr marL="0" marR="0" lvl="4" indent="0" algn="r" rtl="0">
              <a:spcBef>
                <a:spcPts val="0"/>
              </a:spcBef>
              <a:buNone/>
              <a:defRPr sz="1200" b="0" i="0" u="none" strike="noStrike" cap="none">
                <a:solidFill>
                  <a:schemeClr val="lt2"/>
                </a:solidFill>
                <a:latin typeface="Quattrocento Sans"/>
                <a:ea typeface="Quattrocento Sans"/>
                <a:cs typeface="Quattrocento Sans"/>
                <a:sym typeface="Quattrocento Sans"/>
              </a:defRPr>
            </a:lvl5pPr>
            <a:lvl6pPr marL="0" marR="0" lvl="5" indent="0" algn="r" rtl="0">
              <a:spcBef>
                <a:spcPts val="0"/>
              </a:spcBef>
              <a:buNone/>
              <a:defRPr sz="1200" b="0" i="0" u="none" strike="noStrike" cap="none">
                <a:solidFill>
                  <a:schemeClr val="lt2"/>
                </a:solidFill>
                <a:latin typeface="Quattrocento Sans"/>
                <a:ea typeface="Quattrocento Sans"/>
                <a:cs typeface="Quattrocento Sans"/>
                <a:sym typeface="Quattrocento Sans"/>
              </a:defRPr>
            </a:lvl6pPr>
            <a:lvl7pPr marL="0" marR="0" lvl="6" indent="0" algn="r" rtl="0">
              <a:spcBef>
                <a:spcPts val="0"/>
              </a:spcBef>
              <a:buNone/>
              <a:defRPr sz="1200" b="0" i="0" u="none" strike="noStrike" cap="none">
                <a:solidFill>
                  <a:schemeClr val="lt2"/>
                </a:solidFill>
                <a:latin typeface="Quattrocento Sans"/>
                <a:ea typeface="Quattrocento Sans"/>
                <a:cs typeface="Quattrocento Sans"/>
                <a:sym typeface="Quattrocento Sans"/>
              </a:defRPr>
            </a:lvl7pPr>
            <a:lvl8pPr marL="0" marR="0" lvl="7" indent="0" algn="r" rtl="0">
              <a:spcBef>
                <a:spcPts val="0"/>
              </a:spcBef>
              <a:buNone/>
              <a:defRPr sz="1200" b="0" i="0" u="none" strike="noStrike" cap="none">
                <a:solidFill>
                  <a:schemeClr val="lt2"/>
                </a:solidFill>
                <a:latin typeface="Quattrocento Sans"/>
                <a:ea typeface="Quattrocento Sans"/>
                <a:cs typeface="Quattrocento Sans"/>
                <a:sym typeface="Quattrocento Sans"/>
              </a:defRPr>
            </a:lvl8pPr>
            <a:lvl9pPr marL="0" marR="0" lvl="8" indent="0" algn="r" rtl="0">
              <a:spcBef>
                <a:spcPts val="0"/>
              </a:spcBef>
              <a:buNone/>
              <a:defRPr sz="1200" b="0" i="0" u="none" strike="noStrike" cap="none">
                <a:solidFill>
                  <a:schemeClr val="lt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pic>
        <p:nvPicPr>
          <p:cNvPr id="15" name="Google Shape;15;p7" descr="Immagine che contiene disegnando, segnale&#10;&#10;Descrizione generata automaticamente"/>
          <p:cNvPicPr preferRelativeResize="0"/>
          <p:nvPr/>
        </p:nvPicPr>
        <p:blipFill rotWithShape="1">
          <a:blip r:embed="rId32">
            <a:alphaModFix/>
          </a:blip>
          <a:srcRect/>
          <a:stretch/>
        </p:blipFill>
        <p:spPr>
          <a:xfrm>
            <a:off x="11590804" y="6318717"/>
            <a:ext cx="440391" cy="44039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2"/>
        <p:cNvGrpSpPr/>
        <p:nvPr/>
      </p:nvGrpSpPr>
      <p:grpSpPr>
        <a:xfrm>
          <a:off x="0" y="0"/>
          <a:ext cx="0" cy="0"/>
          <a:chOff x="0" y="0"/>
          <a:chExt cx="0" cy="0"/>
        </a:xfrm>
      </p:grpSpPr>
      <p:sp>
        <p:nvSpPr>
          <p:cNvPr id="223" name="Google Shape;223;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4826C0"/>
              </a:buClr>
              <a:buSzPts val="4400"/>
              <a:buFont typeface="Quattrocento Sans"/>
              <a:buNone/>
              <a:defRPr sz="4400" b="0" i="0" u="none" strike="noStrike" cap="none">
                <a:solidFill>
                  <a:srgbClr val="4826C0"/>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24" name="Google Shape;224;p3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2"/>
              </a:buClr>
              <a:buSzPts val="2800"/>
              <a:buFont typeface="Arial"/>
              <a:buChar char="•"/>
              <a:defRPr sz="2800" b="0" i="0" u="none" strike="noStrike" cap="none">
                <a:solidFill>
                  <a:schemeClr val="dk2"/>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5" name="Google Shape;225;p38"/>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dk2"/>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6" name="Google Shape;226;p38"/>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dk2"/>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7" name="Google Shape;227;p38"/>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dk2"/>
                </a:solidFill>
                <a:latin typeface="Quattrocento Sans"/>
                <a:ea typeface="Quattrocento Sans"/>
                <a:cs typeface="Quattrocento Sans"/>
                <a:sym typeface="Quattrocento Sans"/>
              </a:defRPr>
            </a:lvl1pPr>
            <a:lvl2pPr marL="0" marR="0" lvl="1" indent="0" algn="r" rtl="0">
              <a:spcBef>
                <a:spcPts val="0"/>
              </a:spcBef>
              <a:buNone/>
              <a:defRPr sz="1200" b="0" i="0" u="none" strike="noStrike" cap="none">
                <a:solidFill>
                  <a:schemeClr val="dk2"/>
                </a:solidFill>
                <a:latin typeface="Quattrocento Sans"/>
                <a:ea typeface="Quattrocento Sans"/>
                <a:cs typeface="Quattrocento Sans"/>
                <a:sym typeface="Quattrocento Sans"/>
              </a:defRPr>
            </a:lvl2pPr>
            <a:lvl3pPr marL="0" marR="0" lvl="2" indent="0" algn="r" rtl="0">
              <a:spcBef>
                <a:spcPts val="0"/>
              </a:spcBef>
              <a:buNone/>
              <a:defRPr sz="1200" b="0" i="0" u="none" strike="noStrike" cap="none">
                <a:solidFill>
                  <a:schemeClr val="dk2"/>
                </a:solidFill>
                <a:latin typeface="Quattrocento Sans"/>
                <a:ea typeface="Quattrocento Sans"/>
                <a:cs typeface="Quattrocento Sans"/>
                <a:sym typeface="Quattrocento Sans"/>
              </a:defRPr>
            </a:lvl3pPr>
            <a:lvl4pPr marL="0" marR="0" lvl="3" indent="0" algn="r" rtl="0">
              <a:spcBef>
                <a:spcPts val="0"/>
              </a:spcBef>
              <a:buNone/>
              <a:defRPr sz="1200" b="0" i="0" u="none" strike="noStrike" cap="none">
                <a:solidFill>
                  <a:schemeClr val="dk2"/>
                </a:solidFill>
                <a:latin typeface="Quattrocento Sans"/>
                <a:ea typeface="Quattrocento Sans"/>
                <a:cs typeface="Quattrocento Sans"/>
                <a:sym typeface="Quattrocento Sans"/>
              </a:defRPr>
            </a:lvl4pPr>
            <a:lvl5pPr marL="0" marR="0" lvl="4" indent="0" algn="r" rtl="0">
              <a:spcBef>
                <a:spcPts val="0"/>
              </a:spcBef>
              <a:buNone/>
              <a:defRPr sz="1200" b="0" i="0" u="none" strike="noStrike" cap="none">
                <a:solidFill>
                  <a:schemeClr val="dk2"/>
                </a:solidFill>
                <a:latin typeface="Quattrocento Sans"/>
                <a:ea typeface="Quattrocento Sans"/>
                <a:cs typeface="Quattrocento Sans"/>
                <a:sym typeface="Quattrocento Sans"/>
              </a:defRPr>
            </a:lvl5pPr>
            <a:lvl6pPr marL="0" marR="0" lvl="5" indent="0" algn="r" rtl="0">
              <a:spcBef>
                <a:spcPts val="0"/>
              </a:spcBef>
              <a:buNone/>
              <a:defRPr sz="1200" b="0" i="0" u="none" strike="noStrike" cap="none">
                <a:solidFill>
                  <a:schemeClr val="dk2"/>
                </a:solidFill>
                <a:latin typeface="Quattrocento Sans"/>
                <a:ea typeface="Quattrocento Sans"/>
                <a:cs typeface="Quattrocento Sans"/>
                <a:sym typeface="Quattrocento Sans"/>
              </a:defRPr>
            </a:lvl6pPr>
            <a:lvl7pPr marL="0" marR="0" lvl="6" indent="0" algn="r" rtl="0">
              <a:spcBef>
                <a:spcPts val="0"/>
              </a:spcBef>
              <a:buNone/>
              <a:defRPr sz="1200" b="0" i="0" u="none" strike="noStrike" cap="none">
                <a:solidFill>
                  <a:schemeClr val="dk2"/>
                </a:solidFill>
                <a:latin typeface="Quattrocento Sans"/>
                <a:ea typeface="Quattrocento Sans"/>
                <a:cs typeface="Quattrocento Sans"/>
                <a:sym typeface="Quattrocento Sans"/>
              </a:defRPr>
            </a:lvl7pPr>
            <a:lvl8pPr marL="0" marR="0" lvl="7" indent="0" algn="r" rtl="0">
              <a:spcBef>
                <a:spcPts val="0"/>
              </a:spcBef>
              <a:buNone/>
              <a:defRPr sz="1200" b="0" i="0" u="none" strike="noStrike" cap="none">
                <a:solidFill>
                  <a:schemeClr val="dk2"/>
                </a:solidFill>
                <a:latin typeface="Quattrocento Sans"/>
                <a:ea typeface="Quattrocento Sans"/>
                <a:cs typeface="Quattrocento Sans"/>
                <a:sym typeface="Quattrocento Sans"/>
              </a:defRPr>
            </a:lvl8pPr>
            <a:lvl9pPr marL="0" marR="0" lvl="8" indent="0" algn="r" rtl="0">
              <a:spcBef>
                <a:spcPts val="0"/>
              </a:spcBef>
              <a:buNone/>
              <a:defRPr sz="1200" b="0" i="0" u="none" strike="noStrike" cap="none">
                <a:solidFill>
                  <a:schemeClr val="dk2"/>
                </a:solidFill>
                <a:latin typeface="Quattrocento Sans"/>
                <a:ea typeface="Quattrocento Sans"/>
                <a:cs typeface="Quattrocento Sans"/>
                <a:sym typeface="Quattrocento Sans"/>
              </a:defRPr>
            </a:lvl9pPr>
          </a:lstStyle>
          <a:p>
            <a:pPr marL="0" lvl="0" indent="0" algn="r" rtl="0">
              <a:spcBef>
                <a:spcPts val="0"/>
              </a:spcBef>
              <a:spcAft>
                <a:spcPts val="0"/>
              </a:spcAft>
              <a:buNone/>
            </a:pPr>
            <a:r>
              <a:rPr lang="en-US"/>
              <a:t>  </a:t>
            </a:r>
            <a:fld id="{00000000-1234-1234-1234-123412341234}" type="slidenum">
              <a:rPr lang="en-US"/>
              <a:t>‹#›</a:t>
            </a:fld>
            <a:endParaRPr/>
          </a:p>
        </p:txBody>
      </p:sp>
      <p:pic>
        <p:nvPicPr>
          <p:cNvPr id="228" name="Google Shape;228;p38" descr="Immagine che contiene disegnando, segnale&#10;&#10;Descrizione generata automaticamente"/>
          <p:cNvPicPr preferRelativeResize="0"/>
          <p:nvPr/>
        </p:nvPicPr>
        <p:blipFill rotWithShape="1">
          <a:blip r:embed="rId45">
            <a:alphaModFix/>
          </a:blip>
          <a:srcRect/>
          <a:stretch/>
        </p:blipFill>
        <p:spPr>
          <a:xfrm>
            <a:off x="11590804" y="6318717"/>
            <a:ext cx="440391" cy="44039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80" r:id="rId1"/>
    <p:sldLayoutId id="2147483723"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 id="2147483709" r:id="rId30"/>
    <p:sldLayoutId id="2147483710" r:id="rId31"/>
    <p:sldLayoutId id="2147483711" r:id="rId32"/>
    <p:sldLayoutId id="2147483712" r:id="rId33"/>
    <p:sldLayoutId id="2147483713" r:id="rId34"/>
    <p:sldLayoutId id="2147483714" r:id="rId35"/>
    <p:sldLayoutId id="2147483715" r:id="rId36"/>
    <p:sldLayoutId id="2147483716" r:id="rId37"/>
    <p:sldLayoutId id="2147483717" r:id="rId38"/>
    <p:sldLayoutId id="2147483718" r:id="rId39"/>
    <p:sldLayoutId id="2147483719" r:id="rId40"/>
    <p:sldLayoutId id="2147483720" r:id="rId41"/>
    <p:sldLayoutId id="2147483721" r:id="rId42"/>
    <p:sldLayoutId id="2147483722" r:id="rId4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38.png"/><Relationship Id="rId3" Type="http://schemas.openxmlformats.org/officeDocument/2006/relationships/image" Target="../media/image31.png"/><Relationship Id="rId7" Type="http://schemas.openxmlformats.org/officeDocument/2006/relationships/image" Target="../media/image5.png"/><Relationship Id="rId12"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10.png"/><Relationship Id="rId9" Type="http://schemas.openxmlformats.org/officeDocument/2006/relationships/image" Target="../media/image7.png"/><Relationship Id="rId14" Type="http://schemas.openxmlformats.org/officeDocument/2006/relationships/image" Target="../media/image39.svg"/></Relationships>
</file>

<file path=ppt/slides/_rels/slide1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11.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60.png"/><Relationship Id="rId4" Type="http://schemas.openxmlformats.org/officeDocument/2006/relationships/image" Target="../media/image42.svg"/><Relationship Id="rId9" Type="http://schemas.openxmlformats.org/officeDocument/2006/relationships/image" Target="../media/image57.png"/></Relationships>
</file>

<file path=ppt/slides/_rels/slide1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62.png"/><Relationship Id="rId4" Type="http://schemas.openxmlformats.org/officeDocument/2006/relationships/image" Target="../media/image61.png"/></Relationships>
</file>

<file path=ppt/slides/_rels/slide1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1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58.png"/><Relationship Id="rId4" Type="http://schemas.openxmlformats.org/officeDocument/2006/relationships/image" Target="../media/image54.jpeg"/></Relationships>
</file>

<file path=ppt/slides/_rels/slide18.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hyperlink" Target="https://blexin.com/" TargetMode="External"/><Relationship Id="rId7" Type="http://schemas.openxmlformats.org/officeDocument/2006/relationships/image" Target="../media/image40.jfif"/><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70.png"/><Relationship Id="rId5" Type="http://schemas.openxmlformats.org/officeDocument/2006/relationships/hyperlink" Target="https://github.com/fabio-sp" TargetMode="External"/><Relationship Id="rId4" Type="http://schemas.openxmlformats.org/officeDocument/2006/relationships/hyperlink" Target="mailto:fabio.spaziani@blexin.com"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38.png"/><Relationship Id="rId3" Type="http://schemas.openxmlformats.org/officeDocument/2006/relationships/image" Target="../media/image26.png"/><Relationship Id="rId7" Type="http://schemas.openxmlformats.org/officeDocument/2006/relationships/image" Target="../media/image5.png"/><Relationship Id="rId12"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40.jfif"/><Relationship Id="rId10" Type="http://schemas.openxmlformats.org/officeDocument/2006/relationships/image" Target="../media/image8.png"/><Relationship Id="rId4" Type="http://schemas.openxmlformats.org/officeDocument/2006/relationships/image" Target="../media/image10.png"/><Relationship Id="rId9" Type="http://schemas.openxmlformats.org/officeDocument/2006/relationships/image" Target="../media/image7.png"/><Relationship Id="rId14" Type="http://schemas.openxmlformats.org/officeDocument/2006/relationships/image" Target="../media/image39.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sv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s>
</file>

<file path=ppt/slides/_rels/slide6.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2.png"/><Relationship Id="rId3" Type="http://schemas.openxmlformats.org/officeDocument/2006/relationships/image" Target="../media/image50.jpeg"/><Relationship Id="rId7" Type="http://schemas.openxmlformats.org/officeDocument/2006/relationships/image" Target="../media/image45.svg"/><Relationship Id="rId12" Type="http://schemas.openxmlformats.org/officeDocument/2006/relationships/image" Target="../media/image51.jpe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2.svg"/><Relationship Id="rId10" Type="http://schemas.openxmlformats.org/officeDocument/2006/relationships/image" Target="../media/image48.svg"/><Relationship Id="rId4" Type="http://schemas.openxmlformats.org/officeDocument/2006/relationships/image" Target="../media/image41.png"/><Relationship Id="rId9" Type="http://schemas.openxmlformats.org/officeDocument/2006/relationships/image" Target="../media/image47.png"/><Relationship Id="rId14" Type="http://schemas.openxmlformats.org/officeDocument/2006/relationships/image" Target="../media/image53.svg"/></Relationships>
</file>

<file path=ppt/slides/_rels/slide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56.svg"/></Relationships>
</file>

<file path=ppt/slides/_rels/slide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4.png"/><Relationship Id="rId7" Type="http://schemas.openxmlformats.org/officeDocument/2006/relationships/image" Target="../media/image48.sv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57.png"/><Relationship Id="rId4" Type="http://schemas.openxmlformats.org/officeDocument/2006/relationships/image" Target="../media/image45.svg"/><Relationship Id="rId9" Type="http://schemas.openxmlformats.org/officeDocument/2006/relationships/image" Target="../media/image4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09"/>
        <p:cNvGrpSpPr/>
        <p:nvPr/>
      </p:nvGrpSpPr>
      <p:grpSpPr>
        <a:xfrm>
          <a:off x="0" y="0"/>
          <a:ext cx="0" cy="0"/>
          <a:chOff x="0" y="0"/>
          <a:chExt cx="0" cy="0"/>
        </a:xfrm>
      </p:grpSpPr>
      <p:sp>
        <p:nvSpPr>
          <p:cNvPr id="510" name="Google Shape;510;p1"/>
          <p:cNvSpPr/>
          <p:nvPr/>
        </p:nvSpPr>
        <p:spPr>
          <a:xfrm>
            <a:off x="1" y="0"/>
            <a:ext cx="12192001"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1" name="Google Shape;511;p1"/>
          <p:cNvSpPr/>
          <p:nvPr/>
        </p:nvSpPr>
        <p:spPr>
          <a:xfrm rot="10800000" flipH="1">
            <a:off x="0" y="-478"/>
            <a:ext cx="8896786" cy="6858478"/>
          </a:xfrm>
          <a:custGeom>
            <a:avLst/>
            <a:gdLst/>
            <a:ahLst/>
            <a:cxnLst/>
            <a:rect l="l" t="t" r="r" b="b"/>
            <a:pathLst>
              <a:path w="8896786" h="6858478" extrusionOk="0">
                <a:moveTo>
                  <a:pt x="1472231" y="6858478"/>
                </a:moveTo>
                <a:lnTo>
                  <a:pt x="8896786" y="6858478"/>
                </a:lnTo>
                <a:lnTo>
                  <a:pt x="5720411" y="0"/>
                </a:lnTo>
                <a:lnTo>
                  <a:pt x="5714834" y="0"/>
                </a:lnTo>
                <a:lnTo>
                  <a:pt x="4648606" y="0"/>
                </a:lnTo>
                <a:lnTo>
                  <a:pt x="0" y="0"/>
                </a:lnTo>
                <a:lnTo>
                  <a:pt x="0" y="6857915"/>
                </a:lnTo>
                <a:lnTo>
                  <a:pt x="1472491" y="6857915"/>
                </a:lnTo>
                <a:close/>
              </a:path>
            </a:pathLst>
          </a:custGeom>
          <a:solidFill>
            <a:srgbClr val="4727C7">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2" name="Google Shape;512;p1"/>
          <p:cNvSpPr/>
          <p:nvPr/>
        </p:nvSpPr>
        <p:spPr>
          <a:xfrm rot="10800000" flipH="1">
            <a:off x="0" y="-479"/>
            <a:ext cx="8096249" cy="6858479"/>
          </a:xfrm>
          <a:custGeom>
            <a:avLst/>
            <a:gdLst/>
            <a:ahLst/>
            <a:cxnLst/>
            <a:rect l="l" t="t" r="r" b="b"/>
            <a:pathLst>
              <a:path w="8096249" h="6858479" extrusionOk="0">
                <a:moveTo>
                  <a:pt x="0" y="6858479"/>
                </a:moveTo>
                <a:lnTo>
                  <a:pt x="2130297" y="6858479"/>
                </a:lnTo>
                <a:lnTo>
                  <a:pt x="2130297" y="6858478"/>
                </a:lnTo>
                <a:lnTo>
                  <a:pt x="8096249" y="6858478"/>
                </a:lnTo>
                <a:lnTo>
                  <a:pt x="4919874" y="0"/>
                </a:lnTo>
                <a:lnTo>
                  <a:pt x="4914297" y="0"/>
                </a:lnTo>
                <a:lnTo>
                  <a:pt x="3848069" y="0"/>
                </a:lnTo>
                <a:lnTo>
                  <a:pt x="18197" y="0"/>
                </a:lnTo>
                <a:lnTo>
                  <a:pt x="18197" y="479"/>
                </a:lnTo>
                <a:lnTo>
                  <a:pt x="0" y="479"/>
                </a:lnTo>
                <a:close/>
              </a:path>
            </a:pathLst>
          </a:custGeom>
          <a:solidFill>
            <a:srgbClr val="4727C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3" name="Google Shape;513;p1"/>
          <p:cNvSpPr txBox="1">
            <a:spLocks noGrp="1"/>
          </p:cNvSpPr>
          <p:nvPr>
            <p:ph type="ctrTitle" idx="4294967295"/>
          </p:nvPr>
        </p:nvSpPr>
        <p:spPr>
          <a:xfrm>
            <a:off x="169637" y="1034414"/>
            <a:ext cx="7474327" cy="835229"/>
          </a:xfrm>
          <a:prstGeom prst="rect">
            <a:avLst/>
          </a:prstGeom>
          <a:noFill/>
          <a:ln>
            <a:noFill/>
          </a:ln>
        </p:spPr>
        <p:txBody>
          <a:bodyPr spcFirstLastPara="1" wrap="square" lIns="91425" tIns="45700" rIns="91425" bIns="45700" anchor="b" anchorCtr="0">
            <a:normAutofit fontScale="90000"/>
          </a:bodyPr>
          <a:lstStyle/>
          <a:p>
            <a:pPr marL="0" marR="0" lvl="0" indent="0" algn="l" rtl="0">
              <a:lnSpc>
                <a:spcPct val="90000"/>
              </a:lnSpc>
              <a:spcBef>
                <a:spcPts val="0"/>
              </a:spcBef>
              <a:spcAft>
                <a:spcPts val="0"/>
              </a:spcAft>
              <a:buClr>
                <a:schemeClr val="lt1"/>
              </a:buClr>
              <a:buSzPct val="100000"/>
              <a:buFont typeface="Quattrocento Sans"/>
              <a:buNone/>
            </a:pPr>
            <a:r>
              <a:rPr lang="en-US" sz="6000" b="0" i="0" u="none" strike="noStrike" cap="none">
                <a:solidFill>
                  <a:schemeClr val="lt1"/>
                </a:solidFill>
                <a:latin typeface="Quattrocento Sans"/>
                <a:ea typeface="Quattrocento Sans"/>
                <a:cs typeface="Quattrocento Sans"/>
                <a:sym typeface="Quattrocento Sans"/>
              </a:rPr>
              <a:t>.NET Conference 2023</a:t>
            </a:r>
            <a:endParaRPr/>
          </a:p>
        </p:txBody>
      </p:sp>
      <p:pic>
        <p:nvPicPr>
          <p:cNvPr id="514" name="Google Shape;514;p1"/>
          <p:cNvPicPr preferRelativeResize="0"/>
          <p:nvPr/>
        </p:nvPicPr>
        <p:blipFill rotWithShape="1">
          <a:blip r:embed="rId3">
            <a:alphaModFix/>
          </a:blip>
          <a:srcRect/>
          <a:stretch/>
        </p:blipFill>
        <p:spPr>
          <a:xfrm>
            <a:off x="7308430" y="1785947"/>
            <a:ext cx="4585401" cy="3371618"/>
          </a:xfrm>
          <a:prstGeom prst="rect">
            <a:avLst/>
          </a:prstGeom>
          <a:noFill/>
          <a:ln>
            <a:noFill/>
          </a:ln>
        </p:spPr>
      </p:pic>
      <p:pic>
        <p:nvPicPr>
          <p:cNvPr id="515" name="Google Shape;515;p1" descr="Immagine che contiene testo, clipart, grafica vettoriale, segnale&#10;&#10;Descrizione generata automaticamente"/>
          <p:cNvPicPr preferRelativeResize="0"/>
          <p:nvPr/>
        </p:nvPicPr>
        <p:blipFill rotWithShape="1">
          <a:blip r:embed="rId4">
            <a:alphaModFix/>
          </a:blip>
          <a:srcRect/>
          <a:stretch/>
        </p:blipFill>
        <p:spPr>
          <a:xfrm>
            <a:off x="10799058" y="655890"/>
            <a:ext cx="822093" cy="822093"/>
          </a:xfrm>
          <a:prstGeom prst="rect">
            <a:avLst/>
          </a:prstGeom>
          <a:noFill/>
          <a:ln>
            <a:noFill/>
          </a:ln>
        </p:spPr>
      </p:pic>
      <p:grpSp>
        <p:nvGrpSpPr>
          <p:cNvPr id="2" name="Gruppo 1">
            <a:extLst>
              <a:ext uri="{FF2B5EF4-FFF2-40B4-BE49-F238E27FC236}">
                <a16:creationId xmlns:a16="http://schemas.microsoft.com/office/drawing/2014/main" id="{772E2717-D218-D7DA-05A8-2087B34E5D6F}"/>
              </a:ext>
            </a:extLst>
          </p:cNvPr>
          <p:cNvGrpSpPr/>
          <p:nvPr/>
        </p:nvGrpSpPr>
        <p:grpSpPr>
          <a:xfrm>
            <a:off x="0" y="5268160"/>
            <a:ext cx="12192000" cy="1239996"/>
            <a:chOff x="0" y="5268160"/>
            <a:chExt cx="12192000" cy="1239996"/>
          </a:xfrm>
        </p:grpSpPr>
        <p:grpSp>
          <p:nvGrpSpPr>
            <p:cNvPr id="516" name="Google Shape;516;p1"/>
            <p:cNvGrpSpPr/>
            <p:nvPr/>
          </p:nvGrpSpPr>
          <p:grpSpPr>
            <a:xfrm>
              <a:off x="0" y="5268160"/>
              <a:ext cx="12192000" cy="1239996"/>
              <a:chOff x="89896" y="5269906"/>
              <a:chExt cx="12192000" cy="1239996"/>
            </a:xfrm>
          </p:grpSpPr>
          <p:sp>
            <p:nvSpPr>
              <p:cNvPr id="517" name="Google Shape;517;p1"/>
              <p:cNvSpPr/>
              <p:nvPr/>
            </p:nvSpPr>
            <p:spPr>
              <a:xfrm>
                <a:off x="89896" y="5269906"/>
                <a:ext cx="12192000" cy="112786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518" name="Google Shape;518;p1"/>
              <p:cNvPicPr preferRelativeResize="0"/>
              <p:nvPr/>
            </p:nvPicPr>
            <p:blipFill rotWithShape="1">
              <a:blip r:embed="rId5">
                <a:alphaModFix/>
              </a:blip>
              <a:srcRect t="25716" b="25625"/>
              <a:stretch/>
            </p:blipFill>
            <p:spPr>
              <a:xfrm>
                <a:off x="169637" y="5480882"/>
                <a:ext cx="2948702" cy="717405"/>
              </a:xfrm>
              <a:prstGeom prst="rect">
                <a:avLst/>
              </a:prstGeom>
              <a:noFill/>
              <a:ln>
                <a:noFill/>
              </a:ln>
            </p:spPr>
          </p:pic>
          <p:pic>
            <p:nvPicPr>
              <p:cNvPr id="519" name="Google Shape;519;p1"/>
              <p:cNvPicPr preferRelativeResize="0"/>
              <p:nvPr/>
            </p:nvPicPr>
            <p:blipFill rotWithShape="1">
              <a:blip r:embed="rId6">
                <a:alphaModFix/>
              </a:blip>
              <a:srcRect t="20190" b="25625"/>
              <a:stretch/>
            </p:blipFill>
            <p:spPr>
              <a:xfrm>
                <a:off x="3237193" y="5460839"/>
                <a:ext cx="2948703" cy="798880"/>
              </a:xfrm>
              <a:prstGeom prst="rect">
                <a:avLst/>
              </a:prstGeom>
              <a:noFill/>
              <a:ln>
                <a:noFill/>
              </a:ln>
            </p:spPr>
          </p:pic>
          <p:pic>
            <p:nvPicPr>
              <p:cNvPr id="520" name="Google Shape;520;p1"/>
              <p:cNvPicPr preferRelativeResize="0"/>
              <p:nvPr/>
            </p:nvPicPr>
            <p:blipFill rotWithShape="1">
              <a:blip r:embed="rId7">
                <a:alphaModFix/>
              </a:blip>
              <a:srcRect l="4726" t="20069" r="6364" b="20697"/>
              <a:stretch/>
            </p:blipFill>
            <p:spPr>
              <a:xfrm>
                <a:off x="8837000" y="5325344"/>
                <a:ext cx="1603045" cy="533979"/>
              </a:xfrm>
              <a:prstGeom prst="rect">
                <a:avLst/>
              </a:prstGeom>
              <a:noFill/>
              <a:ln>
                <a:noFill/>
              </a:ln>
            </p:spPr>
          </p:pic>
          <p:pic>
            <p:nvPicPr>
              <p:cNvPr id="521" name="Google Shape;521;p1"/>
              <p:cNvPicPr preferRelativeResize="0"/>
              <p:nvPr/>
            </p:nvPicPr>
            <p:blipFill rotWithShape="1">
              <a:blip r:embed="rId8">
                <a:alphaModFix/>
              </a:blip>
              <a:srcRect l="10365" t="20279" r="10338" b="19576"/>
              <a:stretch/>
            </p:blipFill>
            <p:spPr>
              <a:xfrm>
                <a:off x="10674228" y="5405485"/>
                <a:ext cx="1095809" cy="415579"/>
              </a:xfrm>
              <a:prstGeom prst="rect">
                <a:avLst/>
              </a:prstGeom>
              <a:noFill/>
              <a:ln>
                <a:noFill/>
              </a:ln>
            </p:spPr>
          </p:pic>
          <p:pic>
            <p:nvPicPr>
              <p:cNvPr id="522" name="Google Shape;522;p1"/>
              <p:cNvPicPr preferRelativeResize="0"/>
              <p:nvPr/>
            </p:nvPicPr>
            <p:blipFill rotWithShape="1">
              <a:blip r:embed="rId9">
                <a:alphaModFix/>
              </a:blip>
              <a:srcRect l="15501" t="8881" r="14941" b="11089"/>
              <a:stretch/>
            </p:blipFill>
            <p:spPr>
              <a:xfrm>
                <a:off x="8864214" y="5941270"/>
                <a:ext cx="872086" cy="509031"/>
              </a:xfrm>
              <a:prstGeom prst="rect">
                <a:avLst/>
              </a:prstGeom>
              <a:noFill/>
              <a:ln>
                <a:noFill/>
              </a:ln>
            </p:spPr>
          </p:pic>
          <p:pic>
            <p:nvPicPr>
              <p:cNvPr id="523" name="Google Shape;523;p1"/>
              <p:cNvPicPr preferRelativeResize="0"/>
              <p:nvPr/>
            </p:nvPicPr>
            <p:blipFill rotWithShape="1">
              <a:blip r:embed="rId10">
                <a:alphaModFix/>
              </a:blip>
              <a:srcRect l="4726" t="24545" r="6364" b="25105"/>
              <a:stretch/>
            </p:blipFill>
            <p:spPr>
              <a:xfrm>
                <a:off x="6975026" y="5922819"/>
                <a:ext cx="1649927" cy="467173"/>
              </a:xfrm>
              <a:prstGeom prst="rect">
                <a:avLst/>
              </a:prstGeom>
              <a:noFill/>
              <a:ln>
                <a:noFill/>
              </a:ln>
            </p:spPr>
          </p:pic>
          <p:pic>
            <p:nvPicPr>
              <p:cNvPr id="524" name="Google Shape;524;p1" descr="Immagine che contiene testo, bigliettodavisita, grafica vettoriale&#10;&#10;Descrizione generata automaticamente"/>
              <p:cNvPicPr preferRelativeResize="0"/>
              <p:nvPr/>
            </p:nvPicPr>
            <p:blipFill rotWithShape="1">
              <a:blip r:embed="rId11">
                <a:alphaModFix/>
              </a:blip>
              <a:srcRect l="13928" t="7909" r="12948" b="7531"/>
              <a:stretch/>
            </p:blipFill>
            <p:spPr>
              <a:xfrm>
                <a:off x="11033365" y="5815048"/>
                <a:ext cx="600902" cy="694854"/>
              </a:xfrm>
              <a:prstGeom prst="rect">
                <a:avLst/>
              </a:prstGeom>
              <a:noFill/>
              <a:ln>
                <a:noFill/>
              </a:ln>
            </p:spPr>
          </p:pic>
          <p:pic>
            <p:nvPicPr>
              <p:cNvPr id="525" name="Google Shape;525;p1" descr="Immagine che contiene silhouette&#10;&#10;Descrizione generata automaticamente"/>
              <p:cNvPicPr preferRelativeResize="0"/>
              <p:nvPr/>
            </p:nvPicPr>
            <p:blipFill rotWithShape="1">
              <a:blip r:embed="rId12">
                <a:alphaModFix/>
              </a:blip>
              <a:srcRect l="16626" t="9527" r="16628" b="8580"/>
              <a:stretch/>
            </p:blipFill>
            <p:spPr>
              <a:xfrm>
                <a:off x="9933681" y="5881422"/>
                <a:ext cx="955273" cy="533979"/>
              </a:xfrm>
              <a:prstGeom prst="rect">
                <a:avLst/>
              </a:prstGeom>
              <a:noFill/>
              <a:ln>
                <a:noFill/>
              </a:ln>
            </p:spPr>
          </p:pic>
        </p:grpSp>
        <p:pic>
          <p:nvPicPr>
            <p:cNvPr id="3" name="Elemento grafico 2">
              <a:extLst>
                <a:ext uri="{FF2B5EF4-FFF2-40B4-BE49-F238E27FC236}">
                  <a16:creationId xmlns:a16="http://schemas.microsoft.com/office/drawing/2014/main" id="{B0D40539-3874-B96A-B7D2-5B4C5C8B8F0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779523" y="5409499"/>
              <a:ext cx="1633186" cy="296681"/>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19" name="Rectangle 18">
            <a:extLst>
              <a:ext uri="{FF2B5EF4-FFF2-40B4-BE49-F238E27FC236}">
                <a16:creationId xmlns:a16="http://schemas.microsoft.com/office/drawing/2014/main" id="{C6CD11F2-6C4A-0B10-1941-810EDCB0A345}"/>
              </a:ext>
            </a:extLst>
          </p:cNvPr>
          <p:cNvSpPr>
            <a:spLocks noGrp="1" noRot="1" noMove="1" noResize="1" noEditPoints="1" noAdjustHandles="1" noChangeArrowheads="1" noChangeShapeType="1"/>
          </p:cNvSpPr>
          <p:nvPr/>
        </p:nvSpPr>
        <p:spPr>
          <a:xfrm>
            <a:off x="0" y="1473200"/>
            <a:ext cx="12192000" cy="4699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62" name="Google Shape;562;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2"/>
              </a:buClr>
              <a:buSzPts val="4400"/>
              <a:buFont typeface="Quattrocento Sans"/>
              <a:buNone/>
            </a:pPr>
            <a:r>
              <a:rPr lang="en-US" sz="4000" b="1" dirty="0">
                <a:latin typeface="Montserrat" panose="00000500000000000000" pitchFamily="2" charset="0"/>
              </a:rPr>
              <a:t>Entering Redis..</a:t>
            </a:r>
            <a:endParaRPr lang="it-IT" sz="4000" b="1" dirty="0">
              <a:latin typeface="Montserrat" panose="00000500000000000000" pitchFamily="2" charset="0"/>
            </a:endParaRPr>
          </a:p>
        </p:txBody>
      </p:sp>
      <p:pic>
        <p:nvPicPr>
          <p:cNvPr id="3" name="Picture 2" descr="Redis - Wikipedia">
            <a:extLst>
              <a:ext uri="{FF2B5EF4-FFF2-40B4-BE49-F238E27FC236}">
                <a16:creationId xmlns:a16="http://schemas.microsoft.com/office/drawing/2014/main" id="{D07B156E-F0FE-86EF-7F91-C15696DFCF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582" y="2255972"/>
            <a:ext cx="5479079" cy="183111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7D622DD-0785-F3B7-022A-658B3B5DEF71}"/>
              </a:ext>
            </a:extLst>
          </p:cNvPr>
          <p:cNvPicPr>
            <a:picLocks noChangeAspect="1"/>
          </p:cNvPicPr>
          <p:nvPr/>
        </p:nvPicPr>
        <p:blipFill>
          <a:blip r:embed="rId4"/>
          <a:stretch>
            <a:fillRect/>
          </a:stretch>
        </p:blipFill>
        <p:spPr>
          <a:xfrm>
            <a:off x="7186187" y="1585912"/>
            <a:ext cx="3988842" cy="4420068"/>
          </a:xfrm>
          <a:prstGeom prst="rect">
            <a:avLst/>
          </a:prstGeom>
        </p:spPr>
      </p:pic>
      <p:sp>
        <p:nvSpPr>
          <p:cNvPr id="5" name="TextBox 4">
            <a:extLst>
              <a:ext uri="{FF2B5EF4-FFF2-40B4-BE49-F238E27FC236}">
                <a16:creationId xmlns:a16="http://schemas.microsoft.com/office/drawing/2014/main" id="{B685C93E-132A-0FA1-D78E-9338AB997932}"/>
              </a:ext>
            </a:extLst>
          </p:cNvPr>
          <p:cNvSpPr txBox="1"/>
          <p:nvPr/>
        </p:nvSpPr>
        <p:spPr>
          <a:xfrm>
            <a:off x="902581" y="4646136"/>
            <a:ext cx="5479080" cy="738664"/>
          </a:xfrm>
          <a:prstGeom prst="rect">
            <a:avLst/>
          </a:prstGeom>
          <a:noFill/>
        </p:spPr>
        <p:txBody>
          <a:bodyPr wrap="square" rtlCol="0">
            <a:spAutoFit/>
          </a:bodyPr>
          <a:lstStyle/>
          <a:p>
            <a:r>
              <a:rPr lang="en-US" b="0" i="0" dirty="0">
                <a:effectLst/>
                <a:latin typeface="Roboto" panose="02000000000000000000" pitchFamily="2" charset="0"/>
                <a:ea typeface="Roboto" panose="02000000000000000000" pitchFamily="2" charset="0"/>
                <a:cs typeface="Roboto" panose="02000000000000000000" pitchFamily="2" charset="0"/>
              </a:rPr>
              <a:t>Redis is an open source (BSD licensed), in-memory </a:t>
            </a:r>
            <a:r>
              <a:rPr lang="en-US" b="1" i="0" dirty="0">
                <a:effectLst/>
                <a:latin typeface="Roboto" panose="02000000000000000000" pitchFamily="2" charset="0"/>
                <a:ea typeface="Roboto" panose="02000000000000000000" pitchFamily="2" charset="0"/>
                <a:cs typeface="Roboto" panose="02000000000000000000" pitchFamily="2" charset="0"/>
              </a:rPr>
              <a:t>data structure store</a:t>
            </a:r>
            <a:r>
              <a:rPr lang="en-US" b="0" i="0" dirty="0">
                <a:effectLst/>
                <a:latin typeface="Roboto" panose="02000000000000000000" pitchFamily="2" charset="0"/>
                <a:ea typeface="Roboto" panose="02000000000000000000" pitchFamily="2" charset="0"/>
                <a:cs typeface="Roboto" panose="02000000000000000000" pitchFamily="2" charset="0"/>
              </a:rPr>
              <a:t> used as a database, cache, message broker, and streaming engine.</a:t>
            </a:r>
            <a:endParaRPr lang="it-IT"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4244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561"/>
        <p:cNvGrpSpPr/>
        <p:nvPr/>
      </p:nvGrpSpPr>
      <p:grpSpPr>
        <a:xfrm>
          <a:off x="0" y="0"/>
          <a:ext cx="0" cy="0"/>
          <a:chOff x="0" y="0"/>
          <a:chExt cx="0" cy="0"/>
        </a:xfrm>
      </p:grpSpPr>
      <p:sp>
        <p:nvSpPr>
          <p:cNvPr id="19" name="Rectangle 18">
            <a:extLst>
              <a:ext uri="{FF2B5EF4-FFF2-40B4-BE49-F238E27FC236}">
                <a16:creationId xmlns:a16="http://schemas.microsoft.com/office/drawing/2014/main" id="{C6CD11F2-6C4A-0B10-1941-810EDCB0A345}"/>
              </a:ext>
            </a:extLst>
          </p:cNvPr>
          <p:cNvSpPr>
            <a:spLocks noGrp="1" noRot="1" noMove="1" noResize="1" noEditPoints="1" noAdjustHandles="1" noChangeArrowheads="1" noChangeShapeType="1"/>
          </p:cNvSpPr>
          <p:nvPr/>
        </p:nvSpPr>
        <p:spPr>
          <a:xfrm>
            <a:off x="0" y="1473200"/>
            <a:ext cx="12192000" cy="4699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62" name="Google Shape;562;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2"/>
              </a:buClr>
              <a:buSzPts val="4400"/>
              <a:buFont typeface="Quattrocento Sans"/>
              <a:buNone/>
            </a:pPr>
            <a:r>
              <a:rPr lang="en-US" sz="4000" b="1" dirty="0">
                <a:latin typeface="Montserrat" panose="00000500000000000000" pitchFamily="2" charset="0"/>
              </a:rPr>
              <a:t>All that glitters is gold?</a:t>
            </a:r>
            <a:endParaRPr lang="it-IT" sz="4000" b="1" dirty="0">
              <a:latin typeface="Montserrat" panose="00000500000000000000" pitchFamily="2" charset="0"/>
            </a:endParaRPr>
          </a:p>
        </p:txBody>
      </p:sp>
      <p:sp>
        <p:nvSpPr>
          <p:cNvPr id="32" name="TextBox 31">
            <a:extLst>
              <a:ext uri="{FF2B5EF4-FFF2-40B4-BE49-F238E27FC236}">
                <a16:creationId xmlns:a16="http://schemas.microsoft.com/office/drawing/2014/main" id="{F7D05E96-AB07-6FA7-519B-355860827C4E}"/>
              </a:ext>
            </a:extLst>
          </p:cNvPr>
          <p:cNvSpPr txBox="1"/>
          <p:nvPr/>
        </p:nvSpPr>
        <p:spPr>
          <a:xfrm>
            <a:off x="806173" y="1683068"/>
            <a:ext cx="2312341" cy="338554"/>
          </a:xfrm>
          <a:prstGeom prst="rect">
            <a:avLst/>
          </a:prstGeom>
          <a:noFill/>
        </p:spPr>
        <p:txBody>
          <a:bodyPr wrap="square" rtlCol="0">
            <a:spAutoFit/>
          </a:bodyPr>
          <a:lstStyle/>
          <a:p>
            <a:pPr algn="ctr"/>
            <a:r>
              <a:rPr lang="it-IT" sz="1600" b="1" dirty="0">
                <a:latin typeface="Roboto" panose="02000000000000000000" pitchFamily="2" charset="0"/>
                <a:ea typeface="Roboto" panose="02000000000000000000" pitchFamily="2" charset="0"/>
                <a:cs typeface="Roboto" panose="02000000000000000000" pitchFamily="2" charset="0"/>
              </a:rPr>
              <a:t>STALE CACHE</a:t>
            </a:r>
          </a:p>
        </p:txBody>
      </p:sp>
      <p:sp>
        <p:nvSpPr>
          <p:cNvPr id="33" name="TextBox 32">
            <a:extLst>
              <a:ext uri="{FF2B5EF4-FFF2-40B4-BE49-F238E27FC236}">
                <a16:creationId xmlns:a16="http://schemas.microsoft.com/office/drawing/2014/main" id="{C7B9F10C-CDE9-6DCD-6976-14AE06F888EA}"/>
              </a:ext>
            </a:extLst>
          </p:cNvPr>
          <p:cNvSpPr txBox="1"/>
          <p:nvPr/>
        </p:nvSpPr>
        <p:spPr>
          <a:xfrm>
            <a:off x="4906789" y="1683068"/>
            <a:ext cx="2702526" cy="338554"/>
          </a:xfrm>
          <a:prstGeom prst="rect">
            <a:avLst/>
          </a:prstGeom>
          <a:noFill/>
        </p:spPr>
        <p:txBody>
          <a:bodyPr wrap="square" rtlCol="0">
            <a:spAutoFit/>
          </a:bodyPr>
          <a:lstStyle/>
          <a:p>
            <a:pPr algn="ctr"/>
            <a:r>
              <a:rPr lang="it-IT" sz="1600" b="1" dirty="0">
                <a:latin typeface="Roboto" panose="02000000000000000000" pitchFamily="2" charset="0"/>
                <a:ea typeface="Roboto" panose="02000000000000000000" pitchFamily="2" charset="0"/>
                <a:cs typeface="Roboto" panose="02000000000000000000" pitchFamily="2" charset="0"/>
              </a:rPr>
              <a:t>CACHE STAMPEDE</a:t>
            </a:r>
          </a:p>
        </p:txBody>
      </p:sp>
      <p:grpSp>
        <p:nvGrpSpPr>
          <p:cNvPr id="34" name="Group 33">
            <a:extLst>
              <a:ext uri="{FF2B5EF4-FFF2-40B4-BE49-F238E27FC236}">
                <a16:creationId xmlns:a16="http://schemas.microsoft.com/office/drawing/2014/main" id="{19F816D4-4032-F37B-F6AA-9247EB42D952}"/>
              </a:ext>
            </a:extLst>
          </p:cNvPr>
          <p:cNvGrpSpPr/>
          <p:nvPr/>
        </p:nvGrpSpPr>
        <p:grpSpPr>
          <a:xfrm>
            <a:off x="495381" y="2175912"/>
            <a:ext cx="1168734" cy="642556"/>
            <a:chOff x="1130939" y="2080862"/>
            <a:chExt cx="1930309" cy="642556"/>
          </a:xfrm>
        </p:grpSpPr>
        <p:sp>
          <p:nvSpPr>
            <p:cNvPr id="35" name="TextBox 34">
              <a:extLst>
                <a:ext uri="{FF2B5EF4-FFF2-40B4-BE49-F238E27FC236}">
                  <a16:creationId xmlns:a16="http://schemas.microsoft.com/office/drawing/2014/main" id="{3A0B7493-C4B2-4047-6F94-1EE1DC63CC47}"/>
                </a:ext>
              </a:extLst>
            </p:cNvPr>
            <p:cNvSpPr txBox="1"/>
            <p:nvPr/>
          </p:nvSpPr>
          <p:spPr>
            <a:xfrm>
              <a:off x="1130939" y="2382899"/>
              <a:ext cx="1930309" cy="340519"/>
            </a:xfrm>
            <a:prstGeom prst="roundRect">
              <a:avLst/>
            </a:prstGeom>
            <a:solidFill>
              <a:schemeClr val="tx1">
                <a:lumMod val="20000"/>
                <a:lumOff val="80000"/>
              </a:schemeClr>
            </a:solidFill>
            <a:ln w="9525">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it-IT" b="1" dirty="0">
                  <a:latin typeface="Roboto" panose="02000000000000000000" pitchFamily="2" charset="0"/>
                  <a:ea typeface="Roboto" panose="02000000000000000000" pitchFamily="2" charset="0"/>
                  <a:cs typeface="Roboto" panose="02000000000000000000" pitchFamily="2" charset="0"/>
                </a:rPr>
                <a:t>GET</a:t>
              </a:r>
              <a:r>
                <a:rPr lang="it-IT" dirty="0">
                  <a:latin typeface="Roboto" panose="02000000000000000000" pitchFamily="2" charset="0"/>
                  <a:ea typeface="Roboto" panose="02000000000000000000" pitchFamily="2" charset="0"/>
                  <a:cs typeface="Roboto" panose="02000000000000000000" pitchFamily="2" charset="0"/>
                </a:rPr>
                <a:t> /items</a:t>
              </a:r>
            </a:p>
          </p:txBody>
        </p:sp>
        <p:sp>
          <p:nvSpPr>
            <p:cNvPr id="36" name="TextBox 35">
              <a:extLst>
                <a:ext uri="{FF2B5EF4-FFF2-40B4-BE49-F238E27FC236}">
                  <a16:creationId xmlns:a16="http://schemas.microsoft.com/office/drawing/2014/main" id="{A411E6A7-162C-D430-54EC-38C40EC7AF4E}"/>
                </a:ext>
              </a:extLst>
            </p:cNvPr>
            <p:cNvSpPr txBox="1"/>
            <p:nvPr/>
          </p:nvSpPr>
          <p:spPr>
            <a:xfrm>
              <a:off x="1217947" y="2080862"/>
              <a:ext cx="1792885" cy="307777"/>
            </a:xfrm>
            <a:prstGeom prst="rect">
              <a:avLst/>
            </a:prstGeom>
            <a:noFill/>
          </p:spPr>
          <p:txBody>
            <a:bodyPr wrap="square" rtlCol="0">
              <a:spAutoFit/>
            </a:bodyPr>
            <a:lstStyle/>
            <a:p>
              <a:pPr algn="ctr"/>
              <a:r>
                <a:rPr lang="it-IT" dirty="0">
                  <a:latin typeface="Roboto" panose="02000000000000000000" pitchFamily="2" charset="0"/>
                  <a:ea typeface="Roboto" panose="02000000000000000000" pitchFamily="2" charset="0"/>
                  <a:cs typeface="Roboto" panose="02000000000000000000" pitchFamily="2" charset="0"/>
                </a:rPr>
                <a:t>Ore: 10:00</a:t>
              </a:r>
            </a:p>
          </p:txBody>
        </p:sp>
      </p:grpSp>
      <p:grpSp>
        <p:nvGrpSpPr>
          <p:cNvPr id="37" name="Group 36">
            <a:extLst>
              <a:ext uri="{FF2B5EF4-FFF2-40B4-BE49-F238E27FC236}">
                <a16:creationId xmlns:a16="http://schemas.microsoft.com/office/drawing/2014/main" id="{F3674126-75C3-08E1-4703-51EEBC480659}"/>
              </a:ext>
            </a:extLst>
          </p:cNvPr>
          <p:cNvGrpSpPr/>
          <p:nvPr/>
        </p:nvGrpSpPr>
        <p:grpSpPr>
          <a:xfrm>
            <a:off x="402688" y="4005622"/>
            <a:ext cx="1354119" cy="658131"/>
            <a:chOff x="962558" y="3497848"/>
            <a:chExt cx="2236496" cy="658131"/>
          </a:xfrm>
        </p:grpSpPr>
        <p:sp>
          <p:nvSpPr>
            <p:cNvPr id="38" name="TextBox 37">
              <a:extLst>
                <a:ext uri="{FF2B5EF4-FFF2-40B4-BE49-F238E27FC236}">
                  <a16:creationId xmlns:a16="http://schemas.microsoft.com/office/drawing/2014/main" id="{A6724CF2-7252-A8FF-EAC0-D9E8732E8FE2}"/>
                </a:ext>
              </a:extLst>
            </p:cNvPr>
            <p:cNvSpPr txBox="1"/>
            <p:nvPr/>
          </p:nvSpPr>
          <p:spPr>
            <a:xfrm>
              <a:off x="962558" y="3815460"/>
              <a:ext cx="2236496" cy="340519"/>
            </a:xfrm>
            <a:prstGeom prst="roundRect">
              <a:avLst/>
            </a:prstGeom>
            <a:solidFill>
              <a:schemeClr val="accent5">
                <a:lumMod val="20000"/>
                <a:lumOff val="80000"/>
              </a:schemeClr>
            </a:solidFill>
            <a:ln w="9525">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it-IT" b="1" dirty="0">
                  <a:latin typeface="Roboto" panose="02000000000000000000" pitchFamily="2" charset="0"/>
                  <a:ea typeface="Roboto" panose="02000000000000000000" pitchFamily="2" charset="0"/>
                  <a:cs typeface="Roboto" panose="02000000000000000000" pitchFamily="2" charset="0"/>
                </a:rPr>
                <a:t>POST</a:t>
              </a:r>
              <a:r>
                <a:rPr lang="it-IT" dirty="0">
                  <a:latin typeface="Roboto" panose="02000000000000000000" pitchFamily="2" charset="0"/>
                  <a:ea typeface="Roboto" panose="02000000000000000000" pitchFamily="2" charset="0"/>
                  <a:cs typeface="Roboto" panose="02000000000000000000" pitchFamily="2" charset="0"/>
                </a:rPr>
                <a:t> /items</a:t>
              </a:r>
            </a:p>
          </p:txBody>
        </p:sp>
        <p:sp>
          <p:nvSpPr>
            <p:cNvPr id="39" name="TextBox 38">
              <a:extLst>
                <a:ext uri="{FF2B5EF4-FFF2-40B4-BE49-F238E27FC236}">
                  <a16:creationId xmlns:a16="http://schemas.microsoft.com/office/drawing/2014/main" id="{73976600-3678-641A-E6CA-A89F286A9F80}"/>
                </a:ext>
              </a:extLst>
            </p:cNvPr>
            <p:cNvSpPr txBox="1"/>
            <p:nvPr/>
          </p:nvSpPr>
          <p:spPr>
            <a:xfrm>
              <a:off x="1217949" y="3497848"/>
              <a:ext cx="1764945" cy="307777"/>
            </a:xfrm>
            <a:prstGeom prst="rect">
              <a:avLst/>
            </a:prstGeom>
            <a:noFill/>
          </p:spPr>
          <p:txBody>
            <a:bodyPr wrap="square" rtlCol="0">
              <a:spAutoFit/>
            </a:bodyPr>
            <a:lstStyle/>
            <a:p>
              <a:pPr algn="ctr"/>
              <a:r>
                <a:rPr lang="it-IT" dirty="0">
                  <a:latin typeface="Roboto" panose="02000000000000000000" pitchFamily="2" charset="0"/>
                  <a:ea typeface="Roboto" panose="02000000000000000000" pitchFamily="2" charset="0"/>
                  <a:cs typeface="Roboto" panose="02000000000000000000" pitchFamily="2" charset="0"/>
                </a:rPr>
                <a:t>Ore: 10:05</a:t>
              </a:r>
            </a:p>
          </p:txBody>
        </p:sp>
      </p:grpSp>
      <p:grpSp>
        <p:nvGrpSpPr>
          <p:cNvPr id="40" name="Group 39">
            <a:extLst>
              <a:ext uri="{FF2B5EF4-FFF2-40B4-BE49-F238E27FC236}">
                <a16:creationId xmlns:a16="http://schemas.microsoft.com/office/drawing/2014/main" id="{F758567B-C4A5-783B-FC42-91634FB7EF5E}"/>
              </a:ext>
            </a:extLst>
          </p:cNvPr>
          <p:cNvGrpSpPr/>
          <p:nvPr/>
        </p:nvGrpSpPr>
        <p:grpSpPr>
          <a:xfrm>
            <a:off x="510801" y="3090580"/>
            <a:ext cx="1168734" cy="642930"/>
            <a:chOff x="1132644" y="2789355"/>
            <a:chExt cx="1930308" cy="642930"/>
          </a:xfrm>
        </p:grpSpPr>
        <p:sp>
          <p:nvSpPr>
            <p:cNvPr id="41" name="TextBox 40">
              <a:extLst>
                <a:ext uri="{FF2B5EF4-FFF2-40B4-BE49-F238E27FC236}">
                  <a16:creationId xmlns:a16="http://schemas.microsoft.com/office/drawing/2014/main" id="{586FDEB2-44E6-8F99-3146-75AE2B73885E}"/>
                </a:ext>
              </a:extLst>
            </p:cNvPr>
            <p:cNvSpPr txBox="1"/>
            <p:nvPr/>
          </p:nvSpPr>
          <p:spPr>
            <a:xfrm>
              <a:off x="1132644" y="3091766"/>
              <a:ext cx="1930308" cy="340519"/>
            </a:xfrm>
            <a:prstGeom prst="roundRect">
              <a:avLst/>
            </a:prstGeom>
            <a:solidFill>
              <a:schemeClr val="tx1">
                <a:lumMod val="20000"/>
                <a:lumOff val="80000"/>
              </a:schemeClr>
            </a:solidFill>
            <a:ln w="9525">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it-IT" b="1" dirty="0">
                  <a:latin typeface="Roboto" panose="02000000000000000000" pitchFamily="2" charset="0"/>
                  <a:ea typeface="Roboto" panose="02000000000000000000" pitchFamily="2" charset="0"/>
                  <a:cs typeface="Roboto" panose="02000000000000000000" pitchFamily="2" charset="0"/>
                </a:rPr>
                <a:t>GET</a:t>
              </a:r>
              <a:r>
                <a:rPr lang="it-IT" dirty="0">
                  <a:latin typeface="Roboto" panose="02000000000000000000" pitchFamily="2" charset="0"/>
                  <a:ea typeface="Roboto" panose="02000000000000000000" pitchFamily="2" charset="0"/>
                  <a:cs typeface="Roboto" panose="02000000000000000000" pitchFamily="2" charset="0"/>
                </a:rPr>
                <a:t> /items</a:t>
              </a:r>
            </a:p>
          </p:txBody>
        </p:sp>
        <p:sp>
          <p:nvSpPr>
            <p:cNvPr id="42" name="TextBox 41">
              <a:extLst>
                <a:ext uri="{FF2B5EF4-FFF2-40B4-BE49-F238E27FC236}">
                  <a16:creationId xmlns:a16="http://schemas.microsoft.com/office/drawing/2014/main" id="{BAE13EEF-E49A-BCFC-8A0A-4E85E0C5AC9D}"/>
                </a:ext>
              </a:extLst>
            </p:cNvPr>
            <p:cNvSpPr txBox="1"/>
            <p:nvPr/>
          </p:nvSpPr>
          <p:spPr>
            <a:xfrm>
              <a:off x="1204516" y="2789355"/>
              <a:ext cx="1774856" cy="307777"/>
            </a:xfrm>
            <a:prstGeom prst="rect">
              <a:avLst/>
            </a:prstGeom>
            <a:noFill/>
          </p:spPr>
          <p:txBody>
            <a:bodyPr wrap="square" rtlCol="0">
              <a:spAutoFit/>
            </a:bodyPr>
            <a:lstStyle/>
            <a:p>
              <a:pPr algn="ctr"/>
              <a:r>
                <a:rPr lang="it-IT" dirty="0">
                  <a:latin typeface="Roboto" panose="02000000000000000000" pitchFamily="2" charset="0"/>
                  <a:ea typeface="Roboto" panose="02000000000000000000" pitchFamily="2" charset="0"/>
                  <a:cs typeface="Roboto" panose="02000000000000000000" pitchFamily="2" charset="0"/>
                </a:rPr>
                <a:t>Ore: 10:02</a:t>
              </a:r>
            </a:p>
          </p:txBody>
        </p:sp>
      </p:grpSp>
      <p:grpSp>
        <p:nvGrpSpPr>
          <p:cNvPr id="43" name="Group 42">
            <a:extLst>
              <a:ext uri="{FF2B5EF4-FFF2-40B4-BE49-F238E27FC236}">
                <a16:creationId xmlns:a16="http://schemas.microsoft.com/office/drawing/2014/main" id="{87082445-01BF-A479-E01D-0132FB91E390}"/>
              </a:ext>
            </a:extLst>
          </p:cNvPr>
          <p:cNvGrpSpPr/>
          <p:nvPr/>
        </p:nvGrpSpPr>
        <p:grpSpPr>
          <a:xfrm>
            <a:off x="537330" y="4920961"/>
            <a:ext cx="1108588" cy="646618"/>
            <a:chOff x="1372384" y="4137018"/>
            <a:chExt cx="1513198" cy="646618"/>
          </a:xfrm>
        </p:grpSpPr>
        <p:sp>
          <p:nvSpPr>
            <p:cNvPr id="44" name="TextBox 43">
              <a:extLst>
                <a:ext uri="{FF2B5EF4-FFF2-40B4-BE49-F238E27FC236}">
                  <a16:creationId xmlns:a16="http://schemas.microsoft.com/office/drawing/2014/main" id="{4D546CE7-A489-2B09-99DA-D15CA15B29BD}"/>
                </a:ext>
              </a:extLst>
            </p:cNvPr>
            <p:cNvSpPr txBox="1"/>
            <p:nvPr/>
          </p:nvSpPr>
          <p:spPr>
            <a:xfrm>
              <a:off x="1373513" y="4443117"/>
              <a:ext cx="1512069" cy="340519"/>
            </a:xfrm>
            <a:prstGeom prst="roundRect">
              <a:avLst/>
            </a:prstGeom>
            <a:solidFill>
              <a:schemeClr val="tx1">
                <a:lumMod val="20000"/>
                <a:lumOff val="80000"/>
              </a:schemeClr>
            </a:solidFill>
            <a:ln w="9525">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it-IT" b="1" dirty="0">
                  <a:latin typeface="Roboto" panose="02000000000000000000" pitchFamily="2" charset="0"/>
                  <a:ea typeface="Roboto" panose="02000000000000000000" pitchFamily="2" charset="0"/>
                  <a:cs typeface="Roboto" panose="02000000000000000000" pitchFamily="2" charset="0"/>
                </a:rPr>
                <a:t>GET</a:t>
              </a:r>
              <a:r>
                <a:rPr lang="it-IT" dirty="0">
                  <a:latin typeface="Roboto" panose="02000000000000000000" pitchFamily="2" charset="0"/>
                  <a:ea typeface="Roboto" panose="02000000000000000000" pitchFamily="2" charset="0"/>
                  <a:cs typeface="Roboto" panose="02000000000000000000" pitchFamily="2" charset="0"/>
                </a:rPr>
                <a:t> /items</a:t>
              </a:r>
            </a:p>
          </p:txBody>
        </p:sp>
        <p:sp>
          <p:nvSpPr>
            <p:cNvPr id="45" name="TextBox 44">
              <a:extLst>
                <a:ext uri="{FF2B5EF4-FFF2-40B4-BE49-F238E27FC236}">
                  <a16:creationId xmlns:a16="http://schemas.microsoft.com/office/drawing/2014/main" id="{92AFDBA1-FAE2-925E-CB03-A80CBDDF3C98}"/>
                </a:ext>
              </a:extLst>
            </p:cNvPr>
            <p:cNvSpPr txBox="1"/>
            <p:nvPr/>
          </p:nvSpPr>
          <p:spPr>
            <a:xfrm>
              <a:off x="1372384" y="4137018"/>
              <a:ext cx="1511018" cy="307777"/>
            </a:xfrm>
            <a:prstGeom prst="rect">
              <a:avLst/>
            </a:prstGeom>
            <a:noFill/>
          </p:spPr>
          <p:txBody>
            <a:bodyPr wrap="square" rtlCol="0">
              <a:spAutoFit/>
            </a:bodyPr>
            <a:lstStyle/>
            <a:p>
              <a:pPr algn="ctr"/>
              <a:r>
                <a:rPr lang="it-IT" dirty="0">
                  <a:latin typeface="Roboto" panose="02000000000000000000" pitchFamily="2" charset="0"/>
                  <a:ea typeface="Roboto" panose="02000000000000000000" pitchFamily="2" charset="0"/>
                  <a:cs typeface="Roboto" panose="02000000000000000000" pitchFamily="2" charset="0"/>
                </a:rPr>
                <a:t>Ore: 10:06</a:t>
              </a:r>
            </a:p>
          </p:txBody>
        </p:sp>
      </p:grpSp>
      <p:pic>
        <p:nvPicPr>
          <p:cNvPr id="46" name="Graphic 45" descr="Database outline">
            <a:extLst>
              <a:ext uri="{FF2B5EF4-FFF2-40B4-BE49-F238E27FC236}">
                <a16:creationId xmlns:a16="http://schemas.microsoft.com/office/drawing/2014/main" id="{8586DEEB-4721-3F6A-1A6D-EEAA9F86C0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29057" y="2128780"/>
            <a:ext cx="890892" cy="890892"/>
          </a:xfrm>
          <a:prstGeom prst="rect">
            <a:avLst/>
          </a:prstGeom>
        </p:spPr>
      </p:pic>
      <p:grpSp>
        <p:nvGrpSpPr>
          <p:cNvPr id="47" name="Group 46">
            <a:extLst>
              <a:ext uri="{FF2B5EF4-FFF2-40B4-BE49-F238E27FC236}">
                <a16:creationId xmlns:a16="http://schemas.microsoft.com/office/drawing/2014/main" id="{18F6BC22-8529-AC86-A3D6-5A87FE4CE76F}"/>
              </a:ext>
            </a:extLst>
          </p:cNvPr>
          <p:cNvGrpSpPr/>
          <p:nvPr/>
        </p:nvGrpSpPr>
        <p:grpSpPr>
          <a:xfrm>
            <a:off x="1829057" y="3073401"/>
            <a:ext cx="890892" cy="890892"/>
            <a:chOff x="1662351" y="3465568"/>
            <a:chExt cx="607279" cy="607279"/>
          </a:xfrm>
        </p:grpSpPr>
        <p:pic>
          <p:nvPicPr>
            <p:cNvPr id="48" name="Graphic 47" descr="Database outline">
              <a:extLst>
                <a:ext uri="{FF2B5EF4-FFF2-40B4-BE49-F238E27FC236}">
                  <a16:creationId xmlns:a16="http://schemas.microsoft.com/office/drawing/2014/main" id="{03E22550-3090-A983-FD66-3C4532663B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62351" y="3465568"/>
              <a:ext cx="607279" cy="607279"/>
            </a:xfrm>
            <a:prstGeom prst="rect">
              <a:avLst/>
            </a:prstGeom>
          </p:spPr>
        </p:pic>
        <p:sp>
          <p:nvSpPr>
            <p:cNvPr id="49" name="TextBox 48">
              <a:extLst>
                <a:ext uri="{FF2B5EF4-FFF2-40B4-BE49-F238E27FC236}">
                  <a16:creationId xmlns:a16="http://schemas.microsoft.com/office/drawing/2014/main" id="{42667FE8-E95C-C8EB-364B-EE6B443D9DCD}"/>
                </a:ext>
              </a:extLst>
            </p:cNvPr>
            <p:cNvSpPr txBox="1"/>
            <p:nvPr/>
          </p:nvSpPr>
          <p:spPr>
            <a:xfrm>
              <a:off x="1837878" y="3612412"/>
              <a:ext cx="256223" cy="398613"/>
            </a:xfrm>
            <a:prstGeom prst="rect">
              <a:avLst/>
            </a:prstGeom>
            <a:noFill/>
          </p:spPr>
          <p:txBody>
            <a:bodyPr wrap="square">
              <a:spAutoFit/>
            </a:bodyPr>
            <a:lstStyle/>
            <a:p>
              <a:pPr algn="ctr" fontAlgn="base"/>
              <a:r>
                <a:rPr lang="it-IT" sz="3200" b="0" i="0" dirty="0">
                  <a:solidFill>
                    <a:srgbClr val="E0E0E0"/>
                  </a:solidFill>
                  <a:effectLst/>
                  <a:latin typeface="Roboto" panose="02000000000000000000" pitchFamily="2" charset="0"/>
                  <a:ea typeface="Roboto" panose="02000000000000000000" pitchFamily="2" charset="0"/>
                  <a:cs typeface="Roboto" panose="02000000000000000000" pitchFamily="2" charset="0"/>
                </a:rPr>
                <a:t>🔥</a:t>
              </a:r>
              <a:endParaRPr lang="it-IT" sz="3200" b="1" i="0" dirty="0">
                <a:solidFill>
                  <a:srgbClr val="E0E0E0"/>
                </a:solidFill>
                <a:effectLst/>
                <a:latin typeface="Roboto" panose="02000000000000000000" pitchFamily="2" charset="0"/>
                <a:ea typeface="Roboto" panose="02000000000000000000" pitchFamily="2" charset="0"/>
                <a:cs typeface="Roboto" panose="02000000000000000000" pitchFamily="2" charset="0"/>
              </a:endParaRPr>
            </a:p>
          </p:txBody>
        </p:sp>
      </p:grpSp>
      <p:grpSp>
        <p:nvGrpSpPr>
          <p:cNvPr id="50" name="Group 49">
            <a:extLst>
              <a:ext uri="{FF2B5EF4-FFF2-40B4-BE49-F238E27FC236}">
                <a16:creationId xmlns:a16="http://schemas.microsoft.com/office/drawing/2014/main" id="{27D78D2D-8AAC-9631-7209-2DC3D02E966F}"/>
              </a:ext>
            </a:extLst>
          </p:cNvPr>
          <p:cNvGrpSpPr/>
          <p:nvPr/>
        </p:nvGrpSpPr>
        <p:grpSpPr>
          <a:xfrm>
            <a:off x="1735187" y="4854728"/>
            <a:ext cx="890892" cy="890892"/>
            <a:chOff x="3005311" y="4178577"/>
            <a:chExt cx="607279" cy="607279"/>
          </a:xfrm>
        </p:grpSpPr>
        <p:pic>
          <p:nvPicPr>
            <p:cNvPr id="51" name="Graphic 50" descr="Database outline">
              <a:extLst>
                <a:ext uri="{FF2B5EF4-FFF2-40B4-BE49-F238E27FC236}">
                  <a16:creationId xmlns:a16="http://schemas.microsoft.com/office/drawing/2014/main" id="{29EFC2D8-9559-1078-C395-A2B96B0B16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05311" y="4178577"/>
              <a:ext cx="607279" cy="607279"/>
            </a:xfrm>
            <a:prstGeom prst="rect">
              <a:avLst/>
            </a:prstGeom>
          </p:spPr>
        </p:pic>
        <p:sp>
          <p:nvSpPr>
            <p:cNvPr id="52" name="TextBox 51">
              <a:extLst>
                <a:ext uri="{FF2B5EF4-FFF2-40B4-BE49-F238E27FC236}">
                  <a16:creationId xmlns:a16="http://schemas.microsoft.com/office/drawing/2014/main" id="{4207DD6F-81FC-C15D-66E8-3396965946CC}"/>
                </a:ext>
              </a:extLst>
            </p:cNvPr>
            <p:cNvSpPr txBox="1"/>
            <p:nvPr/>
          </p:nvSpPr>
          <p:spPr>
            <a:xfrm>
              <a:off x="3175047" y="4273473"/>
              <a:ext cx="262014" cy="482532"/>
            </a:xfrm>
            <a:prstGeom prst="rect">
              <a:avLst/>
            </a:prstGeom>
            <a:noFill/>
          </p:spPr>
          <p:txBody>
            <a:bodyPr wrap="square">
              <a:spAutoFit/>
            </a:bodyPr>
            <a:lstStyle/>
            <a:p>
              <a:pPr algn="ctr" fontAlgn="base"/>
              <a:r>
                <a:rPr lang="it-IT" sz="4000" b="1" i="0" dirty="0">
                  <a:solidFill>
                    <a:srgbClr val="FF0000"/>
                  </a:solidFill>
                  <a:effectLst/>
                  <a:latin typeface="Roboto" panose="02000000000000000000" pitchFamily="2" charset="0"/>
                  <a:ea typeface="Roboto" panose="02000000000000000000" pitchFamily="2" charset="0"/>
                  <a:cs typeface="Roboto" panose="02000000000000000000" pitchFamily="2" charset="0"/>
                </a:rPr>
                <a:t>?</a:t>
              </a:r>
            </a:p>
          </p:txBody>
        </p:sp>
      </p:grpSp>
      <p:sp>
        <p:nvSpPr>
          <p:cNvPr id="53" name="TextBox 52">
            <a:extLst>
              <a:ext uri="{FF2B5EF4-FFF2-40B4-BE49-F238E27FC236}">
                <a16:creationId xmlns:a16="http://schemas.microsoft.com/office/drawing/2014/main" id="{9B67CFBB-2EA0-D521-064D-333DFFB2DF22}"/>
              </a:ext>
            </a:extLst>
          </p:cNvPr>
          <p:cNvSpPr txBox="1"/>
          <p:nvPr/>
        </p:nvSpPr>
        <p:spPr>
          <a:xfrm>
            <a:off x="2406834" y="5418089"/>
            <a:ext cx="1443786" cy="340519"/>
          </a:xfrm>
          <a:prstGeom prst="roundRect">
            <a:avLst/>
          </a:prstGeom>
          <a:solidFill>
            <a:schemeClr val="tx1">
              <a:lumMod val="20000"/>
              <a:lumOff val="80000"/>
            </a:schemeClr>
          </a:solidFill>
          <a:ln>
            <a:solidFill>
              <a:schemeClr val="tx1"/>
            </a:solidFill>
          </a:ln>
        </p:spPr>
        <p:txBody>
          <a:bodyPr wrap="square" rtlCol="0">
            <a:spAutoFit/>
          </a:bodyPr>
          <a:lstStyle/>
          <a:p>
            <a:pPr algn="ctr"/>
            <a:r>
              <a:rPr lang="it-IT" b="1" dirty="0">
                <a:latin typeface="Roboto" panose="02000000000000000000" pitchFamily="2" charset="0"/>
                <a:ea typeface="Roboto" panose="02000000000000000000" pitchFamily="2" charset="0"/>
                <a:cs typeface="Roboto" panose="02000000000000000000" pitchFamily="2" charset="0"/>
              </a:rPr>
              <a:t>Cache Busting</a:t>
            </a:r>
          </a:p>
        </p:txBody>
      </p:sp>
      <p:sp>
        <p:nvSpPr>
          <p:cNvPr id="54" name="TextBox 53">
            <a:extLst>
              <a:ext uri="{FF2B5EF4-FFF2-40B4-BE49-F238E27FC236}">
                <a16:creationId xmlns:a16="http://schemas.microsoft.com/office/drawing/2014/main" id="{303B71EF-5FD5-509A-EC2D-B617C302C960}"/>
              </a:ext>
            </a:extLst>
          </p:cNvPr>
          <p:cNvSpPr txBox="1"/>
          <p:nvPr/>
        </p:nvSpPr>
        <p:spPr>
          <a:xfrm>
            <a:off x="2571614" y="4859337"/>
            <a:ext cx="1082104" cy="340519"/>
          </a:xfrm>
          <a:prstGeom prst="roundRect">
            <a:avLst/>
          </a:prstGeom>
          <a:solidFill>
            <a:schemeClr val="tx1">
              <a:lumMod val="20000"/>
              <a:lumOff val="80000"/>
            </a:schemeClr>
          </a:solidFill>
          <a:ln>
            <a:solidFill>
              <a:schemeClr val="tx1"/>
            </a:solidFill>
          </a:ln>
        </p:spPr>
        <p:txBody>
          <a:bodyPr wrap="square" rtlCol="0">
            <a:spAutoFit/>
          </a:bodyPr>
          <a:lstStyle/>
          <a:p>
            <a:pPr algn="ctr"/>
            <a:r>
              <a:rPr lang="it-IT" b="1" dirty="0">
                <a:latin typeface="Roboto" panose="02000000000000000000" pitchFamily="2" charset="0"/>
                <a:ea typeface="Roboto" panose="02000000000000000000" pitchFamily="2" charset="0"/>
                <a:cs typeface="Roboto" panose="02000000000000000000" pitchFamily="2" charset="0"/>
              </a:rPr>
              <a:t>Expiration</a:t>
            </a:r>
          </a:p>
        </p:txBody>
      </p:sp>
      <p:sp>
        <p:nvSpPr>
          <p:cNvPr id="56" name="TextBox 55">
            <a:extLst>
              <a:ext uri="{FF2B5EF4-FFF2-40B4-BE49-F238E27FC236}">
                <a16:creationId xmlns:a16="http://schemas.microsoft.com/office/drawing/2014/main" id="{00131D2A-B1D5-6DF9-9492-B1F656669455}"/>
              </a:ext>
            </a:extLst>
          </p:cNvPr>
          <p:cNvSpPr txBox="1"/>
          <p:nvPr/>
        </p:nvSpPr>
        <p:spPr>
          <a:xfrm>
            <a:off x="8676414" y="1683068"/>
            <a:ext cx="3056107" cy="338554"/>
          </a:xfrm>
          <a:prstGeom prst="rect">
            <a:avLst/>
          </a:prstGeom>
          <a:noFill/>
        </p:spPr>
        <p:txBody>
          <a:bodyPr wrap="square" rtlCol="0">
            <a:spAutoFit/>
          </a:bodyPr>
          <a:lstStyle/>
          <a:p>
            <a:pPr algn="ctr"/>
            <a:r>
              <a:rPr lang="it-IT" sz="1600" b="1" dirty="0">
                <a:latin typeface="Roboto" panose="02000000000000000000" pitchFamily="2" charset="0"/>
                <a:ea typeface="Roboto" panose="02000000000000000000" pitchFamily="2" charset="0"/>
                <a:cs typeface="Roboto" panose="02000000000000000000" pitchFamily="2" charset="0"/>
              </a:rPr>
              <a:t>DISTRIBUTED CACHING</a:t>
            </a:r>
          </a:p>
        </p:txBody>
      </p:sp>
      <p:grpSp>
        <p:nvGrpSpPr>
          <p:cNvPr id="615" name="Group 614">
            <a:extLst>
              <a:ext uri="{FF2B5EF4-FFF2-40B4-BE49-F238E27FC236}">
                <a16:creationId xmlns:a16="http://schemas.microsoft.com/office/drawing/2014/main" id="{D2F1090C-191D-9AE8-6747-EC3E7E0D255D}"/>
              </a:ext>
            </a:extLst>
          </p:cNvPr>
          <p:cNvGrpSpPr/>
          <p:nvPr/>
        </p:nvGrpSpPr>
        <p:grpSpPr>
          <a:xfrm>
            <a:off x="8876819" y="3413432"/>
            <a:ext cx="684371" cy="952665"/>
            <a:chOff x="8827181" y="3387962"/>
            <a:chExt cx="684371" cy="952665"/>
          </a:xfrm>
        </p:grpSpPr>
        <p:pic>
          <p:nvPicPr>
            <p:cNvPr id="516" name="Graphic 515" descr="Web design with solid fill">
              <a:extLst>
                <a:ext uri="{FF2B5EF4-FFF2-40B4-BE49-F238E27FC236}">
                  <a16:creationId xmlns:a16="http://schemas.microsoft.com/office/drawing/2014/main" id="{57F38FA9-6562-21B2-53A1-42C4E23814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27181" y="3387962"/>
              <a:ext cx="684371" cy="770150"/>
            </a:xfrm>
            <a:prstGeom prst="rect">
              <a:avLst/>
            </a:prstGeom>
          </p:spPr>
        </p:pic>
        <p:sp>
          <p:nvSpPr>
            <p:cNvPr id="517" name="TextBox 516">
              <a:extLst>
                <a:ext uri="{FF2B5EF4-FFF2-40B4-BE49-F238E27FC236}">
                  <a16:creationId xmlns:a16="http://schemas.microsoft.com/office/drawing/2014/main" id="{780C3324-BCAB-5947-145B-0D248BF2A9C5}"/>
                </a:ext>
              </a:extLst>
            </p:cNvPr>
            <p:cNvSpPr txBox="1"/>
            <p:nvPr/>
          </p:nvSpPr>
          <p:spPr>
            <a:xfrm>
              <a:off x="8854514" y="4047211"/>
              <a:ext cx="629704" cy="293416"/>
            </a:xfrm>
            <a:prstGeom prst="rect">
              <a:avLst/>
            </a:prstGeom>
            <a:noFill/>
          </p:spPr>
          <p:txBody>
            <a:bodyPr wrap="square" rtlCol="0">
              <a:spAutoFit/>
            </a:bodyPr>
            <a:lstStyle/>
            <a:p>
              <a:pPr algn="ctr"/>
              <a:r>
                <a:rPr lang="it-IT" sz="800" dirty="0">
                  <a:latin typeface="Roboto" panose="02000000000000000000" pitchFamily="2" charset="0"/>
                  <a:ea typeface="Roboto" panose="02000000000000000000" pitchFamily="2" charset="0"/>
                  <a:cs typeface="Roboto" panose="02000000000000000000" pitchFamily="2" charset="0"/>
                </a:rPr>
                <a:t>BE-01</a:t>
              </a:r>
            </a:p>
          </p:txBody>
        </p:sp>
      </p:grpSp>
      <p:pic>
        <p:nvPicPr>
          <p:cNvPr id="514" name="Graphic 513" descr="Earth globe: Americas with solid fill">
            <a:extLst>
              <a:ext uri="{FF2B5EF4-FFF2-40B4-BE49-F238E27FC236}">
                <a16:creationId xmlns:a16="http://schemas.microsoft.com/office/drawing/2014/main" id="{470ED753-8C3C-3A89-4044-0D2A9AAAD36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27786" y="2225460"/>
            <a:ext cx="615413" cy="615413"/>
          </a:xfrm>
          <a:prstGeom prst="rect">
            <a:avLst/>
          </a:prstGeom>
        </p:spPr>
      </p:pic>
      <p:sp>
        <p:nvSpPr>
          <p:cNvPr id="515" name="TextBox 514">
            <a:extLst>
              <a:ext uri="{FF2B5EF4-FFF2-40B4-BE49-F238E27FC236}">
                <a16:creationId xmlns:a16="http://schemas.microsoft.com/office/drawing/2014/main" id="{6CF32C4C-C722-E896-C1E6-22BCE562AB05}"/>
              </a:ext>
            </a:extLst>
          </p:cNvPr>
          <p:cNvSpPr txBox="1"/>
          <p:nvPr/>
        </p:nvSpPr>
        <p:spPr>
          <a:xfrm>
            <a:off x="9744175" y="2067278"/>
            <a:ext cx="782633" cy="293415"/>
          </a:xfrm>
          <a:prstGeom prst="rect">
            <a:avLst/>
          </a:prstGeom>
          <a:noFill/>
        </p:spPr>
        <p:txBody>
          <a:bodyPr wrap="square" rtlCol="0">
            <a:spAutoFit/>
          </a:bodyPr>
          <a:lstStyle/>
          <a:p>
            <a:pPr algn="ctr"/>
            <a:r>
              <a:rPr lang="it-IT" sz="800" dirty="0">
                <a:latin typeface="Roboto" panose="02000000000000000000" pitchFamily="2" charset="0"/>
                <a:ea typeface="Roboto" panose="02000000000000000000" pitchFamily="2" charset="0"/>
                <a:cs typeface="Roboto" panose="02000000000000000000" pitchFamily="2" charset="0"/>
              </a:rPr>
              <a:t>FE</a:t>
            </a:r>
          </a:p>
        </p:txBody>
      </p:sp>
      <p:grpSp>
        <p:nvGrpSpPr>
          <p:cNvPr id="614" name="Group 613">
            <a:extLst>
              <a:ext uri="{FF2B5EF4-FFF2-40B4-BE49-F238E27FC236}">
                <a16:creationId xmlns:a16="http://schemas.microsoft.com/office/drawing/2014/main" id="{7ECE07BC-A54A-2EDD-D894-02B13A68982E}"/>
              </a:ext>
            </a:extLst>
          </p:cNvPr>
          <p:cNvGrpSpPr/>
          <p:nvPr/>
        </p:nvGrpSpPr>
        <p:grpSpPr>
          <a:xfrm>
            <a:off x="10720905" y="3387962"/>
            <a:ext cx="684371" cy="952665"/>
            <a:chOff x="10720905" y="3387962"/>
            <a:chExt cx="684371" cy="952665"/>
          </a:xfrm>
        </p:grpSpPr>
        <p:pic>
          <p:nvPicPr>
            <p:cNvPr id="512" name="Graphic 511" descr="Web design with solid fill">
              <a:extLst>
                <a:ext uri="{FF2B5EF4-FFF2-40B4-BE49-F238E27FC236}">
                  <a16:creationId xmlns:a16="http://schemas.microsoft.com/office/drawing/2014/main" id="{F9FE7C76-0488-BB8A-0A75-95A4976B1CE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20905" y="3387962"/>
              <a:ext cx="684371" cy="770150"/>
            </a:xfrm>
            <a:prstGeom prst="rect">
              <a:avLst/>
            </a:prstGeom>
          </p:spPr>
        </p:pic>
        <p:sp>
          <p:nvSpPr>
            <p:cNvPr id="513" name="TextBox 512">
              <a:extLst>
                <a:ext uri="{FF2B5EF4-FFF2-40B4-BE49-F238E27FC236}">
                  <a16:creationId xmlns:a16="http://schemas.microsoft.com/office/drawing/2014/main" id="{ED751B51-912A-2FD4-5AAB-171AE2C4C4F8}"/>
                </a:ext>
              </a:extLst>
            </p:cNvPr>
            <p:cNvSpPr txBox="1"/>
            <p:nvPr/>
          </p:nvSpPr>
          <p:spPr>
            <a:xfrm>
              <a:off x="10748238" y="4047211"/>
              <a:ext cx="629704" cy="293416"/>
            </a:xfrm>
            <a:prstGeom prst="rect">
              <a:avLst/>
            </a:prstGeom>
            <a:noFill/>
          </p:spPr>
          <p:txBody>
            <a:bodyPr wrap="square" rtlCol="0">
              <a:spAutoFit/>
            </a:bodyPr>
            <a:lstStyle/>
            <a:p>
              <a:pPr algn="ctr"/>
              <a:r>
                <a:rPr lang="it-IT" sz="800" dirty="0">
                  <a:latin typeface="Roboto" panose="02000000000000000000" pitchFamily="2" charset="0"/>
                  <a:ea typeface="Roboto" panose="02000000000000000000" pitchFamily="2" charset="0"/>
                  <a:cs typeface="Roboto" panose="02000000000000000000" pitchFamily="2" charset="0"/>
                </a:rPr>
                <a:t>BE-02</a:t>
              </a:r>
            </a:p>
          </p:txBody>
        </p:sp>
      </p:grpSp>
      <p:pic>
        <p:nvPicPr>
          <p:cNvPr id="60" name="Picture 4" descr="Configuring ASP.NET Core Behind a Load Balancer - CodeOpinion">
            <a:extLst>
              <a:ext uri="{FF2B5EF4-FFF2-40B4-BE49-F238E27FC236}">
                <a16:creationId xmlns:a16="http://schemas.microsoft.com/office/drawing/2014/main" id="{0392D774-C8B9-EC8E-52B4-39EB5996CC1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91131" y="2985742"/>
            <a:ext cx="488722" cy="488722"/>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Straight Arrow Connector 60">
            <a:extLst>
              <a:ext uri="{FF2B5EF4-FFF2-40B4-BE49-F238E27FC236}">
                <a16:creationId xmlns:a16="http://schemas.microsoft.com/office/drawing/2014/main" id="{906B24C7-C734-CC74-DF2A-A714153E4F5C}"/>
              </a:ext>
            </a:extLst>
          </p:cNvPr>
          <p:cNvCxnSpPr>
            <a:cxnSpLocks/>
            <a:endCxn id="60" idx="0"/>
          </p:cNvCxnSpPr>
          <p:nvPr/>
        </p:nvCxnSpPr>
        <p:spPr>
          <a:xfrm>
            <a:off x="10135492" y="2837428"/>
            <a:ext cx="0" cy="1483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B7112FC0-25D0-428F-53CF-CAAECF3BA8CF}"/>
              </a:ext>
            </a:extLst>
          </p:cNvPr>
          <p:cNvCxnSpPr>
            <a:cxnSpLocks/>
            <a:stCxn id="60" idx="3"/>
            <a:endCxn id="512" idx="0"/>
          </p:cNvCxnSpPr>
          <p:nvPr/>
        </p:nvCxnSpPr>
        <p:spPr>
          <a:xfrm>
            <a:off x="10379853" y="3230103"/>
            <a:ext cx="683238" cy="1578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8503BE4D-B8C8-B7E3-A264-FBD715EB71B0}"/>
              </a:ext>
            </a:extLst>
          </p:cNvPr>
          <p:cNvCxnSpPr>
            <a:cxnSpLocks/>
            <a:stCxn id="60" idx="1"/>
            <a:endCxn id="516" idx="0"/>
          </p:cNvCxnSpPr>
          <p:nvPr/>
        </p:nvCxnSpPr>
        <p:spPr>
          <a:xfrm flipH="1">
            <a:off x="9219005" y="3230103"/>
            <a:ext cx="672126" cy="1833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519" name="Group 518">
            <a:extLst>
              <a:ext uri="{FF2B5EF4-FFF2-40B4-BE49-F238E27FC236}">
                <a16:creationId xmlns:a16="http://schemas.microsoft.com/office/drawing/2014/main" id="{79375A31-83C9-B80B-2FF1-F4C2B3B2B799}"/>
              </a:ext>
            </a:extLst>
          </p:cNvPr>
          <p:cNvGrpSpPr/>
          <p:nvPr/>
        </p:nvGrpSpPr>
        <p:grpSpPr>
          <a:xfrm>
            <a:off x="8897024" y="4461696"/>
            <a:ext cx="2478555" cy="666394"/>
            <a:chOff x="5828076" y="4053598"/>
            <a:chExt cx="1819912" cy="489308"/>
          </a:xfrm>
        </p:grpSpPr>
        <p:grpSp>
          <p:nvGrpSpPr>
            <p:cNvPr id="522" name="Group 521">
              <a:extLst>
                <a:ext uri="{FF2B5EF4-FFF2-40B4-BE49-F238E27FC236}">
                  <a16:creationId xmlns:a16="http://schemas.microsoft.com/office/drawing/2014/main" id="{12122843-D6CD-25A0-8329-60DE420759AA}"/>
                </a:ext>
              </a:extLst>
            </p:cNvPr>
            <p:cNvGrpSpPr/>
            <p:nvPr/>
          </p:nvGrpSpPr>
          <p:grpSpPr>
            <a:xfrm>
              <a:off x="5828076" y="4053598"/>
              <a:ext cx="462368" cy="462368"/>
              <a:chOff x="1412498" y="3465568"/>
              <a:chExt cx="607279" cy="607279"/>
            </a:xfrm>
          </p:grpSpPr>
          <p:pic>
            <p:nvPicPr>
              <p:cNvPr id="526" name="Graphic 525" descr="Database outline">
                <a:extLst>
                  <a:ext uri="{FF2B5EF4-FFF2-40B4-BE49-F238E27FC236}">
                    <a16:creationId xmlns:a16="http://schemas.microsoft.com/office/drawing/2014/main" id="{1A0CC476-5FC6-21D7-4684-663929713A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12498" y="3465568"/>
                <a:ext cx="607279" cy="607279"/>
              </a:xfrm>
              <a:prstGeom prst="rect">
                <a:avLst/>
              </a:prstGeom>
            </p:spPr>
          </p:pic>
          <p:sp>
            <p:nvSpPr>
              <p:cNvPr id="527" name="TextBox 526">
                <a:extLst>
                  <a:ext uri="{FF2B5EF4-FFF2-40B4-BE49-F238E27FC236}">
                    <a16:creationId xmlns:a16="http://schemas.microsoft.com/office/drawing/2014/main" id="{B6C583A5-1092-E55E-8D60-C6CEAEA2F326}"/>
                  </a:ext>
                </a:extLst>
              </p:cNvPr>
              <p:cNvSpPr txBox="1"/>
              <p:nvPr/>
            </p:nvSpPr>
            <p:spPr>
              <a:xfrm>
                <a:off x="1588017" y="3612411"/>
                <a:ext cx="256223" cy="404238"/>
              </a:xfrm>
              <a:prstGeom prst="rect">
                <a:avLst/>
              </a:prstGeom>
              <a:noFill/>
            </p:spPr>
            <p:txBody>
              <a:bodyPr wrap="square">
                <a:spAutoFit/>
              </a:bodyPr>
              <a:lstStyle/>
              <a:p>
                <a:pPr algn="ctr" fontAlgn="base"/>
                <a:r>
                  <a:rPr lang="it-IT" b="0" i="0" dirty="0">
                    <a:solidFill>
                      <a:srgbClr val="E0E0E0"/>
                    </a:solidFill>
                    <a:effectLst/>
                    <a:latin typeface="Roboto" panose="02000000000000000000" pitchFamily="2" charset="0"/>
                    <a:ea typeface="Roboto" panose="02000000000000000000" pitchFamily="2" charset="0"/>
                    <a:cs typeface="Roboto" panose="02000000000000000000" pitchFamily="2" charset="0"/>
                  </a:rPr>
                  <a:t>🔥</a:t>
                </a:r>
                <a:endParaRPr lang="it-IT" b="1" i="0" dirty="0">
                  <a:solidFill>
                    <a:srgbClr val="E0E0E0"/>
                  </a:solidFill>
                  <a:effectLst/>
                  <a:latin typeface="Roboto" panose="02000000000000000000" pitchFamily="2" charset="0"/>
                  <a:ea typeface="Roboto" panose="02000000000000000000" pitchFamily="2" charset="0"/>
                  <a:cs typeface="Roboto" panose="02000000000000000000" pitchFamily="2" charset="0"/>
                </a:endParaRPr>
              </a:p>
            </p:txBody>
          </p:sp>
        </p:grpSp>
        <p:grpSp>
          <p:nvGrpSpPr>
            <p:cNvPr id="523" name="Group 522">
              <a:extLst>
                <a:ext uri="{FF2B5EF4-FFF2-40B4-BE49-F238E27FC236}">
                  <a16:creationId xmlns:a16="http://schemas.microsoft.com/office/drawing/2014/main" id="{92CDDF95-B0E8-7154-5617-2830E8807363}"/>
                </a:ext>
              </a:extLst>
            </p:cNvPr>
            <p:cNvGrpSpPr/>
            <p:nvPr/>
          </p:nvGrpSpPr>
          <p:grpSpPr>
            <a:xfrm>
              <a:off x="7185620" y="4080538"/>
              <a:ext cx="462368" cy="462368"/>
              <a:chOff x="1500681" y="3465568"/>
              <a:chExt cx="607279" cy="607279"/>
            </a:xfrm>
          </p:grpSpPr>
          <p:pic>
            <p:nvPicPr>
              <p:cNvPr id="524" name="Graphic 523" descr="Database outline">
                <a:extLst>
                  <a:ext uri="{FF2B5EF4-FFF2-40B4-BE49-F238E27FC236}">
                    <a16:creationId xmlns:a16="http://schemas.microsoft.com/office/drawing/2014/main" id="{26A0D76A-72B6-C8FD-CE1F-ED0895D874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00681" y="3465568"/>
                <a:ext cx="607279" cy="607279"/>
              </a:xfrm>
              <a:prstGeom prst="rect">
                <a:avLst/>
              </a:prstGeom>
            </p:spPr>
          </p:pic>
          <p:sp>
            <p:nvSpPr>
              <p:cNvPr id="525" name="TextBox 524">
                <a:extLst>
                  <a:ext uri="{FF2B5EF4-FFF2-40B4-BE49-F238E27FC236}">
                    <a16:creationId xmlns:a16="http://schemas.microsoft.com/office/drawing/2014/main" id="{130A7F25-0ACE-4C74-3C89-F6A36D14481C}"/>
                  </a:ext>
                </a:extLst>
              </p:cNvPr>
              <p:cNvSpPr txBox="1"/>
              <p:nvPr/>
            </p:nvSpPr>
            <p:spPr>
              <a:xfrm>
                <a:off x="1676212" y="3612411"/>
                <a:ext cx="256223" cy="404238"/>
              </a:xfrm>
              <a:prstGeom prst="rect">
                <a:avLst/>
              </a:prstGeom>
              <a:noFill/>
            </p:spPr>
            <p:txBody>
              <a:bodyPr wrap="square">
                <a:spAutoFit/>
              </a:bodyPr>
              <a:lstStyle/>
              <a:p>
                <a:pPr algn="ctr" fontAlgn="base"/>
                <a:r>
                  <a:rPr lang="it-IT" b="0" i="0" dirty="0">
                    <a:solidFill>
                      <a:srgbClr val="E0E0E0"/>
                    </a:solidFill>
                    <a:effectLst/>
                    <a:latin typeface="Roboto" panose="02000000000000000000" pitchFamily="2" charset="0"/>
                    <a:ea typeface="Roboto" panose="02000000000000000000" pitchFamily="2" charset="0"/>
                    <a:cs typeface="Roboto" panose="02000000000000000000" pitchFamily="2" charset="0"/>
                  </a:rPr>
                  <a:t>🔥</a:t>
                </a:r>
                <a:endParaRPr lang="it-IT" b="1" i="0" dirty="0">
                  <a:solidFill>
                    <a:srgbClr val="E0E0E0"/>
                  </a:solidFill>
                  <a:effectLst/>
                  <a:latin typeface="Roboto" panose="02000000000000000000" pitchFamily="2" charset="0"/>
                  <a:ea typeface="Roboto" panose="02000000000000000000" pitchFamily="2" charset="0"/>
                  <a:cs typeface="Roboto" panose="02000000000000000000" pitchFamily="2" charset="0"/>
                </a:endParaRPr>
              </a:p>
            </p:txBody>
          </p:sp>
        </p:grpSp>
      </p:grpSp>
      <p:cxnSp>
        <p:nvCxnSpPr>
          <p:cNvPr id="520" name="Straight Arrow Connector 519">
            <a:extLst>
              <a:ext uri="{FF2B5EF4-FFF2-40B4-BE49-F238E27FC236}">
                <a16:creationId xmlns:a16="http://schemas.microsoft.com/office/drawing/2014/main" id="{3769EF79-E985-CA75-3ABE-EA163C774AA8}"/>
              </a:ext>
            </a:extLst>
          </p:cNvPr>
          <p:cNvCxnSpPr>
            <a:cxnSpLocks/>
          </p:cNvCxnSpPr>
          <p:nvPr/>
        </p:nvCxnSpPr>
        <p:spPr>
          <a:xfrm>
            <a:off x="11057065" y="4219389"/>
            <a:ext cx="0" cy="2603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1" name="Straight Arrow Connector 520">
            <a:extLst>
              <a:ext uri="{FF2B5EF4-FFF2-40B4-BE49-F238E27FC236}">
                <a16:creationId xmlns:a16="http://schemas.microsoft.com/office/drawing/2014/main" id="{DD983576-D856-9367-0EF8-81F4CBA8A575}"/>
              </a:ext>
            </a:extLst>
          </p:cNvPr>
          <p:cNvCxnSpPr>
            <a:cxnSpLocks/>
            <a:endCxn id="526" idx="0"/>
          </p:cNvCxnSpPr>
          <p:nvPr/>
        </p:nvCxnSpPr>
        <p:spPr>
          <a:xfrm>
            <a:off x="9211876" y="4233779"/>
            <a:ext cx="0" cy="2279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528" name="Group 527">
            <a:extLst>
              <a:ext uri="{FF2B5EF4-FFF2-40B4-BE49-F238E27FC236}">
                <a16:creationId xmlns:a16="http://schemas.microsoft.com/office/drawing/2014/main" id="{9C9E2811-1F70-9BA2-13DE-184799E11A9D}"/>
              </a:ext>
            </a:extLst>
          </p:cNvPr>
          <p:cNvGrpSpPr/>
          <p:nvPr/>
        </p:nvGrpSpPr>
        <p:grpSpPr>
          <a:xfrm>
            <a:off x="4414634" y="4439889"/>
            <a:ext cx="3758571" cy="1606300"/>
            <a:chOff x="2851161" y="3404242"/>
            <a:chExt cx="2968950" cy="1268840"/>
          </a:xfrm>
        </p:grpSpPr>
        <p:pic>
          <p:nvPicPr>
            <p:cNvPr id="529" name="Picture 2" descr="Caching đại pháp 3: Vấn đề và cách giải quyết">
              <a:extLst>
                <a:ext uri="{FF2B5EF4-FFF2-40B4-BE49-F238E27FC236}">
                  <a16:creationId xmlns:a16="http://schemas.microsoft.com/office/drawing/2014/main" id="{EF209595-2E59-7960-2349-630B950B5CD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7044" b="42969"/>
            <a:stretch/>
          </p:blipFill>
          <p:spPr bwMode="auto">
            <a:xfrm>
              <a:off x="2851161" y="3404242"/>
              <a:ext cx="2968950" cy="1210582"/>
            </a:xfrm>
            <a:prstGeom prst="rect">
              <a:avLst/>
            </a:prstGeom>
            <a:noFill/>
            <a:extLst>
              <a:ext uri="{909E8E84-426E-40DD-AFC4-6F175D3DCCD1}">
                <a14:hiddenFill xmlns:a14="http://schemas.microsoft.com/office/drawing/2010/main">
                  <a:solidFill>
                    <a:srgbClr val="FFFFFF"/>
                  </a:solidFill>
                </a14:hiddenFill>
              </a:ext>
            </a:extLst>
          </p:spPr>
        </p:pic>
        <p:sp>
          <p:nvSpPr>
            <p:cNvPr id="530" name="Rectangle 529">
              <a:extLst>
                <a:ext uri="{FF2B5EF4-FFF2-40B4-BE49-F238E27FC236}">
                  <a16:creationId xmlns:a16="http://schemas.microsoft.com/office/drawing/2014/main" id="{0061C04D-1F91-3272-88EB-BF3972261360}"/>
                </a:ext>
              </a:extLst>
            </p:cNvPr>
            <p:cNvSpPr/>
            <p:nvPr/>
          </p:nvSpPr>
          <p:spPr>
            <a:xfrm>
              <a:off x="3810177" y="4516007"/>
              <a:ext cx="732430" cy="157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534" name="TextBox 533">
            <a:extLst>
              <a:ext uri="{FF2B5EF4-FFF2-40B4-BE49-F238E27FC236}">
                <a16:creationId xmlns:a16="http://schemas.microsoft.com/office/drawing/2014/main" id="{83FDBD2F-2995-1973-76EE-98BE399AAB15}"/>
              </a:ext>
            </a:extLst>
          </p:cNvPr>
          <p:cNvSpPr txBox="1"/>
          <p:nvPr/>
        </p:nvSpPr>
        <p:spPr>
          <a:xfrm>
            <a:off x="9150927" y="2931036"/>
            <a:ext cx="684372" cy="221337"/>
          </a:xfrm>
          <a:prstGeom prst="roundRect">
            <a:avLst/>
          </a:prstGeom>
          <a:solidFill>
            <a:schemeClr val="tx1">
              <a:lumMod val="20000"/>
              <a:lumOff val="80000"/>
            </a:schemeClr>
          </a:solidFill>
          <a:ln w="9525">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it-IT" sz="700" b="1" dirty="0">
                <a:latin typeface="Roboto" panose="02000000000000000000" pitchFamily="2" charset="0"/>
                <a:ea typeface="Roboto" panose="02000000000000000000" pitchFamily="2" charset="0"/>
                <a:cs typeface="Roboto" panose="02000000000000000000" pitchFamily="2" charset="0"/>
              </a:rPr>
              <a:t>GET</a:t>
            </a:r>
            <a:r>
              <a:rPr lang="it-IT" sz="700" dirty="0">
                <a:latin typeface="Roboto" panose="02000000000000000000" pitchFamily="2" charset="0"/>
                <a:ea typeface="Roboto" panose="02000000000000000000" pitchFamily="2" charset="0"/>
                <a:cs typeface="Roboto" panose="02000000000000000000" pitchFamily="2" charset="0"/>
              </a:rPr>
              <a:t> /items</a:t>
            </a:r>
          </a:p>
        </p:txBody>
      </p:sp>
      <p:sp>
        <p:nvSpPr>
          <p:cNvPr id="535" name="TextBox 534">
            <a:extLst>
              <a:ext uri="{FF2B5EF4-FFF2-40B4-BE49-F238E27FC236}">
                <a16:creationId xmlns:a16="http://schemas.microsoft.com/office/drawing/2014/main" id="{382B5C0D-21B0-EA39-D819-510A21D9EA7B}"/>
              </a:ext>
            </a:extLst>
          </p:cNvPr>
          <p:cNvSpPr txBox="1"/>
          <p:nvPr/>
        </p:nvSpPr>
        <p:spPr>
          <a:xfrm>
            <a:off x="10554750" y="2931036"/>
            <a:ext cx="684372" cy="221337"/>
          </a:xfrm>
          <a:prstGeom prst="roundRect">
            <a:avLst/>
          </a:prstGeom>
          <a:solidFill>
            <a:schemeClr val="tx1">
              <a:lumMod val="20000"/>
              <a:lumOff val="80000"/>
            </a:schemeClr>
          </a:solidFill>
          <a:ln w="9525">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it-IT" sz="700" b="1" dirty="0">
                <a:latin typeface="Roboto" panose="02000000000000000000" pitchFamily="2" charset="0"/>
                <a:ea typeface="Roboto" panose="02000000000000000000" pitchFamily="2" charset="0"/>
                <a:cs typeface="Roboto" panose="02000000000000000000" pitchFamily="2" charset="0"/>
              </a:rPr>
              <a:t>GET</a:t>
            </a:r>
            <a:r>
              <a:rPr lang="it-IT" sz="700" dirty="0">
                <a:latin typeface="Roboto" panose="02000000000000000000" pitchFamily="2" charset="0"/>
                <a:ea typeface="Roboto" panose="02000000000000000000" pitchFamily="2" charset="0"/>
                <a:cs typeface="Roboto" panose="02000000000000000000" pitchFamily="2" charset="0"/>
              </a:rPr>
              <a:t> /items</a:t>
            </a:r>
          </a:p>
        </p:txBody>
      </p:sp>
      <p:graphicFrame>
        <p:nvGraphicFramePr>
          <p:cNvPr id="536" name="Table 2">
            <a:extLst>
              <a:ext uri="{FF2B5EF4-FFF2-40B4-BE49-F238E27FC236}">
                <a16:creationId xmlns:a16="http://schemas.microsoft.com/office/drawing/2014/main" id="{CE395EC4-B055-2247-EC32-D79132A11E41}"/>
              </a:ext>
            </a:extLst>
          </p:cNvPr>
          <p:cNvGraphicFramePr>
            <a:graphicFrameLocks noGrp="1"/>
          </p:cNvGraphicFramePr>
          <p:nvPr/>
        </p:nvGraphicFramePr>
        <p:xfrm>
          <a:off x="8676414" y="5231846"/>
          <a:ext cx="1232729" cy="692490"/>
        </p:xfrm>
        <a:graphic>
          <a:graphicData uri="http://schemas.openxmlformats.org/drawingml/2006/table">
            <a:tbl>
              <a:tblPr firstRow="1" bandRow="1">
                <a:tableStyleId>{7E9639D4-E3E2-4D34-9284-5A2195B3D0D7}</a:tableStyleId>
              </a:tblPr>
              <a:tblGrid>
                <a:gridCol w="435499">
                  <a:extLst>
                    <a:ext uri="{9D8B030D-6E8A-4147-A177-3AD203B41FA5}">
                      <a16:colId xmlns:a16="http://schemas.microsoft.com/office/drawing/2014/main" val="2812856961"/>
                    </a:ext>
                  </a:extLst>
                </a:gridCol>
                <a:gridCol w="797230">
                  <a:extLst>
                    <a:ext uri="{9D8B030D-6E8A-4147-A177-3AD203B41FA5}">
                      <a16:colId xmlns:a16="http://schemas.microsoft.com/office/drawing/2014/main" val="2169908906"/>
                    </a:ext>
                  </a:extLst>
                </a:gridCol>
              </a:tblGrid>
              <a:tr h="230830">
                <a:tc>
                  <a:txBody>
                    <a:bodyPr/>
                    <a:lstStyle/>
                    <a:p>
                      <a:r>
                        <a:rPr lang="it-IT" sz="900" dirty="0">
                          <a:solidFill>
                            <a:schemeClr val="bg1"/>
                          </a:solidFill>
                          <a:latin typeface="Roboto" panose="02000000000000000000" pitchFamily="2" charset="0"/>
                          <a:ea typeface="Roboto" panose="02000000000000000000" pitchFamily="2" charset="0"/>
                          <a:cs typeface="Roboto" panose="02000000000000000000" pitchFamily="2" charset="0"/>
                        </a:rPr>
                        <a:t>Key</a:t>
                      </a:r>
                    </a:p>
                  </a:txBody>
                  <a:tcPr/>
                </a:tc>
                <a:tc>
                  <a:txBody>
                    <a:bodyPr/>
                    <a:lstStyle/>
                    <a:p>
                      <a:r>
                        <a:rPr lang="it-IT" sz="900" dirty="0">
                          <a:solidFill>
                            <a:schemeClr val="bg1"/>
                          </a:solidFill>
                          <a:latin typeface="Roboto" panose="02000000000000000000" pitchFamily="2" charset="0"/>
                          <a:ea typeface="Roboto" panose="02000000000000000000" pitchFamily="2" charset="0"/>
                          <a:cs typeface="Roboto" panose="02000000000000000000" pitchFamily="2" charset="0"/>
                        </a:rPr>
                        <a:t>Value</a:t>
                      </a:r>
                    </a:p>
                  </a:txBody>
                  <a:tcPr/>
                </a:tc>
                <a:extLst>
                  <a:ext uri="{0D108BD9-81ED-4DB2-BD59-A6C34878D82A}">
                    <a16:rowId xmlns:a16="http://schemas.microsoft.com/office/drawing/2014/main" val="1605233430"/>
                  </a:ext>
                </a:extLst>
              </a:tr>
              <a:tr h="230830">
                <a:tc>
                  <a:txBody>
                    <a:bodyPr/>
                    <a:lstStyle/>
                    <a:p>
                      <a:pPr algn="l"/>
                      <a:endParaRPr lang="it-IT" sz="900" dirty="0">
                        <a:latin typeface="Roboto" panose="02000000000000000000" pitchFamily="2" charset="0"/>
                        <a:ea typeface="Roboto" panose="02000000000000000000" pitchFamily="2" charset="0"/>
                        <a:cs typeface="Roboto" panose="02000000000000000000" pitchFamily="2" charset="0"/>
                      </a:endParaRPr>
                    </a:p>
                  </a:txBody>
                  <a:tcPr anchor="ctr"/>
                </a:tc>
                <a:tc>
                  <a:txBody>
                    <a:bodyPr/>
                    <a:lstStyle/>
                    <a:p>
                      <a:pPr algn="l"/>
                      <a:endParaRPr lang="it-IT" sz="700" dirty="0">
                        <a:latin typeface="Roboto" panose="02000000000000000000" pitchFamily="2" charset="0"/>
                        <a:ea typeface="Roboto" panose="02000000000000000000" pitchFamily="2" charset="0"/>
                        <a:cs typeface="Roboto" panose="02000000000000000000" pitchFamily="2" charset="0"/>
                      </a:endParaRPr>
                    </a:p>
                  </a:txBody>
                  <a:tcPr anchor="ctr"/>
                </a:tc>
                <a:extLst>
                  <a:ext uri="{0D108BD9-81ED-4DB2-BD59-A6C34878D82A}">
                    <a16:rowId xmlns:a16="http://schemas.microsoft.com/office/drawing/2014/main" val="1291669131"/>
                  </a:ext>
                </a:extLst>
              </a:tr>
              <a:tr h="230830">
                <a:tc>
                  <a:txBody>
                    <a:bodyPr/>
                    <a:lstStyle/>
                    <a:p>
                      <a:pPr algn="l"/>
                      <a:endParaRPr lang="it-IT" sz="900" dirty="0">
                        <a:latin typeface="Roboto" panose="02000000000000000000" pitchFamily="2" charset="0"/>
                        <a:ea typeface="Roboto" panose="02000000000000000000" pitchFamily="2" charset="0"/>
                        <a:cs typeface="Roboto" panose="02000000000000000000" pitchFamily="2" charset="0"/>
                      </a:endParaRPr>
                    </a:p>
                  </a:txBody>
                  <a:tcPr anchor="ctr"/>
                </a:tc>
                <a:tc>
                  <a:txBody>
                    <a:bodyPr/>
                    <a:lstStyle/>
                    <a:p>
                      <a:pPr algn="l"/>
                      <a:endParaRPr lang="it-IT" sz="700" dirty="0">
                        <a:latin typeface="Roboto" panose="02000000000000000000" pitchFamily="2" charset="0"/>
                        <a:ea typeface="Roboto" panose="02000000000000000000" pitchFamily="2" charset="0"/>
                        <a:cs typeface="Roboto" panose="02000000000000000000" pitchFamily="2" charset="0"/>
                      </a:endParaRPr>
                    </a:p>
                  </a:txBody>
                  <a:tcPr anchor="ctr"/>
                </a:tc>
                <a:extLst>
                  <a:ext uri="{0D108BD9-81ED-4DB2-BD59-A6C34878D82A}">
                    <a16:rowId xmlns:a16="http://schemas.microsoft.com/office/drawing/2014/main" val="1693590195"/>
                  </a:ext>
                </a:extLst>
              </a:tr>
            </a:tbl>
          </a:graphicData>
        </a:graphic>
      </p:graphicFrame>
      <p:grpSp>
        <p:nvGrpSpPr>
          <p:cNvPr id="600" name="Group 599">
            <a:extLst>
              <a:ext uri="{FF2B5EF4-FFF2-40B4-BE49-F238E27FC236}">
                <a16:creationId xmlns:a16="http://schemas.microsoft.com/office/drawing/2014/main" id="{79E3F496-2115-A6C8-0CBA-A38D323AB983}"/>
              </a:ext>
            </a:extLst>
          </p:cNvPr>
          <p:cNvGrpSpPr/>
          <p:nvPr/>
        </p:nvGrpSpPr>
        <p:grpSpPr>
          <a:xfrm>
            <a:off x="9826195" y="4076353"/>
            <a:ext cx="629704" cy="629704"/>
            <a:chOff x="9903200" y="4076353"/>
            <a:chExt cx="629704" cy="629704"/>
          </a:xfrm>
        </p:grpSpPr>
        <p:pic>
          <p:nvPicPr>
            <p:cNvPr id="540" name="Graphic 539" descr="Database outline">
              <a:extLst>
                <a:ext uri="{FF2B5EF4-FFF2-40B4-BE49-F238E27FC236}">
                  <a16:creationId xmlns:a16="http://schemas.microsoft.com/office/drawing/2014/main" id="{FA55964F-D30B-95D0-8EFE-E90ED279C6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03200" y="4076353"/>
              <a:ext cx="629704" cy="629704"/>
            </a:xfrm>
            <a:prstGeom prst="rect">
              <a:avLst/>
            </a:prstGeom>
          </p:spPr>
        </p:pic>
        <p:sp>
          <p:nvSpPr>
            <p:cNvPr id="541" name="TextBox 540">
              <a:extLst>
                <a:ext uri="{FF2B5EF4-FFF2-40B4-BE49-F238E27FC236}">
                  <a16:creationId xmlns:a16="http://schemas.microsoft.com/office/drawing/2014/main" id="{27FB75EE-FBF7-66E3-C74E-754868DFC1F7}"/>
                </a:ext>
              </a:extLst>
            </p:cNvPr>
            <p:cNvSpPr txBox="1"/>
            <p:nvPr/>
          </p:nvSpPr>
          <p:spPr>
            <a:xfrm>
              <a:off x="10085210" y="4221806"/>
              <a:ext cx="265684" cy="369332"/>
            </a:xfrm>
            <a:prstGeom prst="rect">
              <a:avLst/>
            </a:prstGeom>
            <a:noFill/>
          </p:spPr>
          <p:txBody>
            <a:bodyPr wrap="square">
              <a:spAutoFit/>
            </a:bodyPr>
            <a:lstStyle/>
            <a:p>
              <a:pPr algn="ctr" fontAlgn="base"/>
              <a:r>
                <a:rPr lang="it-IT" sz="1800" b="0" i="0" dirty="0">
                  <a:solidFill>
                    <a:srgbClr val="E0E0E0"/>
                  </a:solidFill>
                  <a:effectLst/>
                  <a:latin typeface="Roboto" panose="02000000000000000000" pitchFamily="2" charset="0"/>
                  <a:ea typeface="Roboto" panose="02000000000000000000" pitchFamily="2" charset="0"/>
                  <a:cs typeface="Roboto" panose="02000000000000000000" pitchFamily="2" charset="0"/>
                </a:rPr>
                <a:t>🔥</a:t>
              </a:r>
              <a:endParaRPr lang="it-IT" sz="1800" b="1" i="0" dirty="0">
                <a:solidFill>
                  <a:srgbClr val="E0E0E0"/>
                </a:solidFill>
                <a:effectLst/>
                <a:latin typeface="Roboto" panose="02000000000000000000" pitchFamily="2" charset="0"/>
                <a:ea typeface="Roboto" panose="02000000000000000000" pitchFamily="2" charset="0"/>
                <a:cs typeface="Roboto" panose="02000000000000000000" pitchFamily="2" charset="0"/>
              </a:endParaRPr>
            </a:p>
          </p:txBody>
        </p:sp>
      </p:grpSp>
      <p:cxnSp>
        <p:nvCxnSpPr>
          <p:cNvPr id="542" name="Straight Arrow Connector 541">
            <a:extLst>
              <a:ext uri="{FF2B5EF4-FFF2-40B4-BE49-F238E27FC236}">
                <a16:creationId xmlns:a16="http://schemas.microsoft.com/office/drawing/2014/main" id="{AF18D240-81AB-B9DD-11D7-710489C305C4}"/>
              </a:ext>
            </a:extLst>
          </p:cNvPr>
          <p:cNvCxnSpPr>
            <a:cxnSpLocks/>
            <a:endCxn id="540" idx="1"/>
          </p:cNvCxnSpPr>
          <p:nvPr/>
        </p:nvCxnSpPr>
        <p:spPr>
          <a:xfrm>
            <a:off x="9563486" y="4076353"/>
            <a:ext cx="262709" cy="3148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3" name="Straight Arrow Connector 542">
            <a:extLst>
              <a:ext uri="{FF2B5EF4-FFF2-40B4-BE49-F238E27FC236}">
                <a16:creationId xmlns:a16="http://schemas.microsoft.com/office/drawing/2014/main" id="{70E509F2-BBA2-235F-A554-E8202890FE97}"/>
              </a:ext>
            </a:extLst>
          </p:cNvPr>
          <p:cNvCxnSpPr>
            <a:cxnSpLocks/>
            <a:endCxn id="540" idx="3"/>
          </p:cNvCxnSpPr>
          <p:nvPr/>
        </p:nvCxnSpPr>
        <p:spPr>
          <a:xfrm flipH="1">
            <a:off x="10455899" y="4076353"/>
            <a:ext cx="298266" cy="3148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537" name="Table 2">
            <a:extLst>
              <a:ext uri="{FF2B5EF4-FFF2-40B4-BE49-F238E27FC236}">
                <a16:creationId xmlns:a16="http://schemas.microsoft.com/office/drawing/2014/main" id="{FF51C341-7725-5852-177D-E4E1F46D6009}"/>
              </a:ext>
            </a:extLst>
          </p:cNvPr>
          <p:cNvGraphicFramePr>
            <a:graphicFrameLocks noGrp="1"/>
          </p:cNvGraphicFramePr>
          <p:nvPr/>
        </p:nvGraphicFramePr>
        <p:xfrm>
          <a:off x="8676414" y="5237253"/>
          <a:ext cx="1232729" cy="692124"/>
        </p:xfrm>
        <a:graphic>
          <a:graphicData uri="http://schemas.openxmlformats.org/drawingml/2006/table">
            <a:tbl>
              <a:tblPr firstRow="1" bandRow="1">
                <a:tableStyleId>{7E9639D4-E3E2-4D34-9284-5A2195B3D0D7}</a:tableStyleId>
              </a:tblPr>
              <a:tblGrid>
                <a:gridCol w="451889">
                  <a:extLst>
                    <a:ext uri="{9D8B030D-6E8A-4147-A177-3AD203B41FA5}">
                      <a16:colId xmlns:a16="http://schemas.microsoft.com/office/drawing/2014/main" val="2812856961"/>
                    </a:ext>
                  </a:extLst>
                </a:gridCol>
                <a:gridCol w="780840">
                  <a:extLst>
                    <a:ext uri="{9D8B030D-6E8A-4147-A177-3AD203B41FA5}">
                      <a16:colId xmlns:a16="http://schemas.microsoft.com/office/drawing/2014/main" val="2169908906"/>
                    </a:ext>
                  </a:extLst>
                </a:gridCol>
              </a:tblGrid>
              <a:tr h="235729">
                <a:tc>
                  <a:txBody>
                    <a:bodyPr/>
                    <a:lstStyle/>
                    <a:p>
                      <a:r>
                        <a:rPr lang="it-IT" sz="900" dirty="0">
                          <a:solidFill>
                            <a:schemeClr val="bg1"/>
                          </a:solidFill>
                          <a:latin typeface="Roboto" panose="02000000000000000000" pitchFamily="2" charset="0"/>
                          <a:ea typeface="Roboto" panose="02000000000000000000" pitchFamily="2" charset="0"/>
                          <a:cs typeface="Roboto" panose="02000000000000000000" pitchFamily="2" charset="0"/>
                        </a:rPr>
                        <a:t>Key</a:t>
                      </a:r>
                    </a:p>
                  </a:txBody>
                  <a:tcPr marL="103707" marR="103707" marT="51854" marB="51854"/>
                </a:tc>
                <a:tc>
                  <a:txBody>
                    <a:bodyPr/>
                    <a:lstStyle/>
                    <a:p>
                      <a:r>
                        <a:rPr lang="it-IT" sz="900" dirty="0">
                          <a:solidFill>
                            <a:schemeClr val="bg1"/>
                          </a:solidFill>
                          <a:latin typeface="Roboto" panose="02000000000000000000" pitchFamily="2" charset="0"/>
                          <a:ea typeface="Roboto" panose="02000000000000000000" pitchFamily="2" charset="0"/>
                          <a:cs typeface="Roboto" panose="02000000000000000000" pitchFamily="2" charset="0"/>
                        </a:rPr>
                        <a:t>Value</a:t>
                      </a:r>
                    </a:p>
                  </a:txBody>
                  <a:tcPr marL="103707" marR="103707" marT="51854" marB="51854"/>
                </a:tc>
                <a:extLst>
                  <a:ext uri="{0D108BD9-81ED-4DB2-BD59-A6C34878D82A}">
                    <a16:rowId xmlns:a16="http://schemas.microsoft.com/office/drawing/2014/main" val="1605233430"/>
                  </a:ext>
                </a:extLst>
              </a:tr>
              <a:tr h="209707">
                <a:tc>
                  <a:txBody>
                    <a:bodyPr/>
                    <a:lstStyle/>
                    <a:p>
                      <a:pPr algn="l"/>
                      <a:r>
                        <a:rPr lang="it-IT" sz="700" dirty="0">
                          <a:latin typeface="Roboto" panose="02000000000000000000" pitchFamily="2" charset="0"/>
                          <a:ea typeface="Roboto" panose="02000000000000000000" pitchFamily="2" charset="0"/>
                          <a:cs typeface="Roboto" panose="02000000000000000000" pitchFamily="2" charset="0"/>
                        </a:rPr>
                        <a:t>items</a:t>
                      </a:r>
                      <a:endParaRPr lang="it-IT" sz="900" dirty="0">
                        <a:latin typeface="Roboto" panose="02000000000000000000" pitchFamily="2" charset="0"/>
                        <a:ea typeface="Roboto" panose="02000000000000000000" pitchFamily="2" charset="0"/>
                        <a:cs typeface="Roboto" panose="02000000000000000000" pitchFamily="2" charset="0"/>
                      </a:endParaRPr>
                    </a:p>
                  </a:txBody>
                  <a:tcPr marL="103707" marR="103707" marT="51854" marB="51854" anchor="ctr"/>
                </a:tc>
                <a:tc>
                  <a:txBody>
                    <a:bodyPr/>
                    <a:lstStyle/>
                    <a:p>
                      <a:pPr algn="l"/>
                      <a:r>
                        <a:rPr lang="it-IT" sz="700" dirty="0">
                          <a:latin typeface="Roboto" panose="02000000000000000000" pitchFamily="2" charset="0"/>
                          <a:ea typeface="Roboto" panose="02000000000000000000" pitchFamily="2" charset="0"/>
                          <a:cs typeface="Roboto" panose="02000000000000000000" pitchFamily="2" charset="0"/>
                        </a:rPr>
                        <a:t>[{"name": ...}]</a:t>
                      </a:r>
                    </a:p>
                  </a:txBody>
                  <a:tcPr marL="103707" marR="103707" marT="51854" marB="51854" anchor="ctr"/>
                </a:tc>
                <a:extLst>
                  <a:ext uri="{0D108BD9-81ED-4DB2-BD59-A6C34878D82A}">
                    <a16:rowId xmlns:a16="http://schemas.microsoft.com/office/drawing/2014/main" val="1291669131"/>
                  </a:ext>
                </a:extLst>
              </a:tr>
              <a:tr h="235729">
                <a:tc>
                  <a:txBody>
                    <a:bodyPr/>
                    <a:lstStyle/>
                    <a:p>
                      <a:pPr algn="l"/>
                      <a:endParaRPr lang="it-IT" sz="900" dirty="0">
                        <a:latin typeface="Roboto" panose="02000000000000000000" pitchFamily="2" charset="0"/>
                        <a:ea typeface="Roboto" panose="02000000000000000000" pitchFamily="2" charset="0"/>
                        <a:cs typeface="Roboto" panose="02000000000000000000" pitchFamily="2" charset="0"/>
                      </a:endParaRPr>
                    </a:p>
                  </a:txBody>
                  <a:tcPr marL="103707" marR="103707" marT="51854" marB="51854" anchor="ctr"/>
                </a:tc>
                <a:tc>
                  <a:txBody>
                    <a:bodyPr/>
                    <a:lstStyle/>
                    <a:p>
                      <a:pPr algn="l"/>
                      <a:endParaRPr lang="it-IT" sz="700" dirty="0">
                        <a:latin typeface="Roboto" panose="02000000000000000000" pitchFamily="2" charset="0"/>
                        <a:ea typeface="Roboto" panose="02000000000000000000" pitchFamily="2" charset="0"/>
                        <a:cs typeface="Roboto" panose="02000000000000000000" pitchFamily="2" charset="0"/>
                      </a:endParaRPr>
                    </a:p>
                  </a:txBody>
                  <a:tcPr marL="103707" marR="103707" marT="51854" marB="51854" anchor="ctr"/>
                </a:tc>
                <a:extLst>
                  <a:ext uri="{0D108BD9-81ED-4DB2-BD59-A6C34878D82A}">
                    <a16:rowId xmlns:a16="http://schemas.microsoft.com/office/drawing/2014/main" val="1693590195"/>
                  </a:ext>
                </a:extLst>
              </a:tr>
            </a:tbl>
          </a:graphicData>
        </a:graphic>
      </p:graphicFrame>
      <p:graphicFrame>
        <p:nvGraphicFramePr>
          <p:cNvPr id="558" name="Table 2">
            <a:extLst>
              <a:ext uri="{FF2B5EF4-FFF2-40B4-BE49-F238E27FC236}">
                <a16:creationId xmlns:a16="http://schemas.microsoft.com/office/drawing/2014/main" id="{913D10D0-9511-5050-4C59-67B0B98C4D9D}"/>
              </a:ext>
            </a:extLst>
          </p:cNvPr>
          <p:cNvGraphicFramePr>
            <a:graphicFrameLocks noGrp="1"/>
          </p:cNvGraphicFramePr>
          <p:nvPr/>
        </p:nvGraphicFramePr>
        <p:xfrm>
          <a:off x="10499793" y="5231846"/>
          <a:ext cx="1232729" cy="692490"/>
        </p:xfrm>
        <a:graphic>
          <a:graphicData uri="http://schemas.openxmlformats.org/drawingml/2006/table">
            <a:tbl>
              <a:tblPr firstRow="1" bandRow="1">
                <a:tableStyleId>{7E9639D4-E3E2-4D34-9284-5A2195B3D0D7}</a:tableStyleId>
              </a:tblPr>
              <a:tblGrid>
                <a:gridCol w="435499">
                  <a:extLst>
                    <a:ext uri="{9D8B030D-6E8A-4147-A177-3AD203B41FA5}">
                      <a16:colId xmlns:a16="http://schemas.microsoft.com/office/drawing/2014/main" val="2812856961"/>
                    </a:ext>
                  </a:extLst>
                </a:gridCol>
                <a:gridCol w="797230">
                  <a:extLst>
                    <a:ext uri="{9D8B030D-6E8A-4147-A177-3AD203B41FA5}">
                      <a16:colId xmlns:a16="http://schemas.microsoft.com/office/drawing/2014/main" val="2169908906"/>
                    </a:ext>
                  </a:extLst>
                </a:gridCol>
              </a:tblGrid>
              <a:tr h="230830">
                <a:tc>
                  <a:txBody>
                    <a:bodyPr/>
                    <a:lstStyle/>
                    <a:p>
                      <a:r>
                        <a:rPr lang="it-IT" sz="900" dirty="0">
                          <a:solidFill>
                            <a:schemeClr val="bg1"/>
                          </a:solidFill>
                          <a:latin typeface="Roboto" panose="02000000000000000000" pitchFamily="2" charset="0"/>
                          <a:ea typeface="Roboto" panose="02000000000000000000" pitchFamily="2" charset="0"/>
                          <a:cs typeface="Roboto" panose="02000000000000000000" pitchFamily="2" charset="0"/>
                        </a:rPr>
                        <a:t>Key</a:t>
                      </a:r>
                    </a:p>
                  </a:txBody>
                  <a:tcPr/>
                </a:tc>
                <a:tc>
                  <a:txBody>
                    <a:bodyPr/>
                    <a:lstStyle/>
                    <a:p>
                      <a:r>
                        <a:rPr lang="it-IT" sz="900" dirty="0">
                          <a:solidFill>
                            <a:schemeClr val="bg1"/>
                          </a:solidFill>
                          <a:latin typeface="Roboto" panose="02000000000000000000" pitchFamily="2" charset="0"/>
                          <a:ea typeface="Roboto" panose="02000000000000000000" pitchFamily="2" charset="0"/>
                          <a:cs typeface="Roboto" panose="02000000000000000000" pitchFamily="2" charset="0"/>
                        </a:rPr>
                        <a:t>Value</a:t>
                      </a:r>
                    </a:p>
                  </a:txBody>
                  <a:tcPr/>
                </a:tc>
                <a:extLst>
                  <a:ext uri="{0D108BD9-81ED-4DB2-BD59-A6C34878D82A}">
                    <a16:rowId xmlns:a16="http://schemas.microsoft.com/office/drawing/2014/main" val="1605233430"/>
                  </a:ext>
                </a:extLst>
              </a:tr>
              <a:tr h="230830">
                <a:tc>
                  <a:txBody>
                    <a:bodyPr/>
                    <a:lstStyle/>
                    <a:p>
                      <a:pPr algn="l"/>
                      <a:endParaRPr lang="it-IT" sz="900" dirty="0">
                        <a:latin typeface="Roboto" panose="02000000000000000000" pitchFamily="2" charset="0"/>
                        <a:ea typeface="Roboto" panose="02000000000000000000" pitchFamily="2" charset="0"/>
                        <a:cs typeface="Roboto" panose="02000000000000000000" pitchFamily="2" charset="0"/>
                      </a:endParaRPr>
                    </a:p>
                  </a:txBody>
                  <a:tcPr anchor="ctr"/>
                </a:tc>
                <a:tc>
                  <a:txBody>
                    <a:bodyPr/>
                    <a:lstStyle/>
                    <a:p>
                      <a:pPr algn="l"/>
                      <a:endParaRPr lang="it-IT" sz="700" dirty="0">
                        <a:latin typeface="Roboto" panose="02000000000000000000" pitchFamily="2" charset="0"/>
                        <a:ea typeface="Roboto" panose="02000000000000000000" pitchFamily="2" charset="0"/>
                        <a:cs typeface="Roboto" panose="02000000000000000000" pitchFamily="2" charset="0"/>
                      </a:endParaRPr>
                    </a:p>
                  </a:txBody>
                  <a:tcPr anchor="ctr"/>
                </a:tc>
                <a:extLst>
                  <a:ext uri="{0D108BD9-81ED-4DB2-BD59-A6C34878D82A}">
                    <a16:rowId xmlns:a16="http://schemas.microsoft.com/office/drawing/2014/main" val="1291669131"/>
                  </a:ext>
                </a:extLst>
              </a:tr>
              <a:tr h="230830">
                <a:tc>
                  <a:txBody>
                    <a:bodyPr/>
                    <a:lstStyle/>
                    <a:p>
                      <a:pPr algn="l"/>
                      <a:endParaRPr lang="it-IT" sz="900" dirty="0">
                        <a:latin typeface="Roboto" panose="02000000000000000000" pitchFamily="2" charset="0"/>
                        <a:ea typeface="Roboto" panose="02000000000000000000" pitchFamily="2" charset="0"/>
                        <a:cs typeface="Roboto" panose="02000000000000000000" pitchFamily="2" charset="0"/>
                      </a:endParaRPr>
                    </a:p>
                  </a:txBody>
                  <a:tcPr anchor="ctr"/>
                </a:tc>
                <a:tc>
                  <a:txBody>
                    <a:bodyPr/>
                    <a:lstStyle/>
                    <a:p>
                      <a:pPr algn="l"/>
                      <a:endParaRPr lang="it-IT" sz="700" dirty="0">
                        <a:latin typeface="Roboto" panose="02000000000000000000" pitchFamily="2" charset="0"/>
                        <a:ea typeface="Roboto" panose="02000000000000000000" pitchFamily="2" charset="0"/>
                        <a:cs typeface="Roboto" panose="02000000000000000000" pitchFamily="2" charset="0"/>
                      </a:endParaRPr>
                    </a:p>
                  </a:txBody>
                  <a:tcPr anchor="ctr"/>
                </a:tc>
                <a:extLst>
                  <a:ext uri="{0D108BD9-81ED-4DB2-BD59-A6C34878D82A}">
                    <a16:rowId xmlns:a16="http://schemas.microsoft.com/office/drawing/2014/main" val="1693590195"/>
                  </a:ext>
                </a:extLst>
              </a:tr>
            </a:tbl>
          </a:graphicData>
        </a:graphic>
      </p:graphicFrame>
      <p:graphicFrame>
        <p:nvGraphicFramePr>
          <p:cNvPr id="559" name="Table 2">
            <a:extLst>
              <a:ext uri="{FF2B5EF4-FFF2-40B4-BE49-F238E27FC236}">
                <a16:creationId xmlns:a16="http://schemas.microsoft.com/office/drawing/2014/main" id="{EEEA2844-30E1-BBEB-97DF-59E4F6EC0E8A}"/>
              </a:ext>
            </a:extLst>
          </p:cNvPr>
          <p:cNvGraphicFramePr>
            <a:graphicFrameLocks noGrp="1"/>
          </p:cNvGraphicFramePr>
          <p:nvPr/>
        </p:nvGraphicFramePr>
        <p:xfrm>
          <a:off x="10501786" y="5236971"/>
          <a:ext cx="1232729" cy="692124"/>
        </p:xfrm>
        <a:graphic>
          <a:graphicData uri="http://schemas.openxmlformats.org/drawingml/2006/table">
            <a:tbl>
              <a:tblPr firstRow="1" bandRow="1">
                <a:tableStyleId>{7E9639D4-E3E2-4D34-9284-5A2195B3D0D7}</a:tableStyleId>
              </a:tblPr>
              <a:tblGrid>
                <a:gridCol w="451889">
                  <a:extLst>
                    <a:ext uri="{9D8B030D-6E8A-4147-A177-3AD203B41FA5}">
                      <a16:colId xmlns:a16="http://schemas.microsoft.com/office/drawing/2014/main" val="2812856961"/>
                    </a:ext>
                  </a:extLst>
                </a:gridCol>
                <a:gridCol w="780840">
                  <a:extLst>
                    <a:ext uri="{9D8B030D-6E8A-4147-A177-3AD203B41FA5}">
                      <a16:colId xmlns:a16="http://schemas.microsoft.com/office/drawing/2014/main" val="2169908906"/>
                    </a:ext>
                  </a:extLst>
                </a:gridCol>
              </a:tblGrid>
              <a:tr h="235729">
                <a:tc>
                  <a:txBody>
                    <a:bodyPr/>
                    <a:lstStyle/>
                    <a:p>
                      <a:r>
                        <a:rPr lang="it-IT" sz="900" dirty="0">
                          <a:solidFill>
                            <a:schemeClr val="bg1"/>
                          </a:solidFill>
                          <a:latin typeface="Roboto" panose="02000000000000000000" pitchFamily="2" charset="0"/>
                          <a:ea typeface="Roboto" panose="02000000000000000000" pitchFamily="2" charset="0"/>
                          <a:cs typeface="Roboto" panose="02000000000000000000" pitchFamily="2" charset="0"/>
                        </a:rPr>
                        <a:t>Key</a:t>
                      </a:r>
                    </a:p>
                  </a:txBody>
                  <a:tcPr marL="103707" marR="103707" marT="51854" marB="51854"/>
                </a:tc>
                <a:tc>
                  <a:txBody>
                    <a:bodyPr/>
                    <a:lstStyle/>
                    <a:p>
                      <a:r>
                        <a:rPr lang="it-IT" sz="900" dirty="0">
                          <a:solidFill>
                            <a:schemeClr val="bg1"/>
                          </a:solidFill>
                          <a:latin typeface="Roboto" panose="02000000000000000000" pitchFamily="2" charset="0"/>
                          <a:ea typeface="Roboto" panose="02000000000000000000" pitchFamily="2" charset="0"/>
                          <a:cs typeface="Roboto" panose="02000000000000000000" pitchFamily="2" charset="0"/>
                        </a:rPr>
                        <a:t>Value</a:t>
                      </a:r>
                    </a:p>
                  </a:txBody>
                  <a:tcPr marL="103707" marR="103707" marT="51854" marB="51854"/>
                </a:tc>
                <a:extLst>
                  <a:ext uri="{0D108BD9-81ED-4DB2-BD59-A6C34878D82A}">
                    <a16:rowId xmlns:a16="http://schemas.microsoft.com/office/drawing/2014/main" val="1605233430"/>
                  </a:ext>
                </a:extLst>
              </a:tr>
              <a:tr h="209707">
                <a:tc>
                  <a:txBody>
                    <a:bodyPr/>
                    <a:lstStyle/>
                    <a:p>
                      <a:pPr algn="l"/>
                      <a:r>
                        <a:rPr lang="it-IT" sz="700" dirty="0">
                          <a:latin typeface="Roboto" panose="02000000000000000000" pitchFamily="2" charset="0"/>
                          <a:ea typeface="Roboto" panose="02000000000000000000" pitchFamily="2" charset="0"/>
                          <a:cs typeface="Roboto" panose="02000000000000000000" pitchFamily="2" charset="0"/>
                        </a:rPr>
                        <a:t>items</a:t>
                      </a:r>
                      <a:endParaRPr lang="it-IT" sz="900" dirty="0">
                        <a:latin typeface="Roboto" panose="02000000000000000000" pitchFamily="2" charset="0"/>
                        <a:ea typeface="Roboto" panose="02000000000000000000" pitchFamily="2" charset="0"/>
                        <a:cs typeface="Roboto" panose="02000000000000000000" pitchFamily="2" charset="0"/>
                      </a:endParaRPr>
                    </a:p>
                  </a:txBody>
                  <a:tcPr marL="103707" marR="103707" marT="51854" marB="51854" anchor="ctr"/>
                </a:tc>
                <a:tc>
                  <a:txBody>
                    <a:bodyPr/>
                    <a:lstStyle/>
                    <a:p>
                      <a:pPr algn="l"/>
                      <a:r>
                        <a:rPr lang="it-IT" sz="700" dirty="0">
                          <a:latin typeface="Roboto" panose="02000000000000000000" pitchFamily="2" charset="0"/>
                          <a:ea typeface="Roboto" panose="02000000000000000000" pitchFamily="2" charset="0"/>
                          <a:cs typeface="Roboto" panose="02000000000000000000" pitchFamily="2" charset="0"/>
                        </a:rPr>
                        <a:t>[{"name": ...}]</a:t>
                      </a:r>
                    </a:p>
                  </a:txBody>
                  <a:tcPr marL="103707" marR="103707" marT="51854" marB="51854" anchor="ctr"/>
                </a:tc>
                <a:extLst>
                  <a:ext uri="{0D108BD9-81ED-4DB2-BD59-A6C34878D82A}">
                    <a16:rowId xmlns:a16="http://schemas.microsoft.com/office/drawing/2014/main" val="1291669131"/>
                  </a:ext>
                </a:extLst>
              </a:tr>
              <a:tr h="235729">
                <a:tc>
                  <a:txBody>
                    <a:bodyPr/>
                    <a:lstStyle/>
                    <a:p>
                      <a:pPr algn="l"/>
                      <a:endParaRPr lang="it-IT" sz="900" dirty="0">
                        <a:latin typeface="Roboto" panose="02000000000000000000" pitchFamily="2" charset="0"/>
                        <a:ea typeface="Roboto" panose="02000000000000000000" pitchFamily="2" charset="0"/>
                        <a:cs typeface="Roboto" panose="02000000000000000000" pitchFamily="2" charset="0"/>
                      </a:endParaRPr>
                    </a:p>
                  </a:txBody>
                  <a:tcPr marL="103707" marR="103707" marT="51854" marB="51854" anchor="ctr"/>
                </a:tc>
                <a:tc>
                  <a:txBody>
                    <a:bodyPr/>
                    <a:lstStyle/>
                    <a:p>
                      <a:pPr algn="l"/>
                      <a:endParaRPr lang="it-IT" sz="700" dirty="0">
                        <a:latin typeface="Roboto" panose="02000000000000000000" pitchFamily="2" charset="0"/>
                        <a:ea typeface="Roboto" panose="02000000000000000000" pitchFamily="2" charset="0"/>
                        <a:cs typeface="Roboto" panose="02000000000000000000" pitchFamily="2" charset="0"/>
                      </a:endParaRPr>
                    </a:p>
                  </a:txBody>
                  <a:tcPr marL="103707" marR="103707" marT="51854" marB="51854" anchor="ctr"/>
                </a:tc>
                <a:extLst>
                  <a:ext uri="{0D108BD9-81ED-4DB2-BD59-A6C34878D82A}">
                    <a16:rowId xmlns:a16="http://schemas.microsoft.com/office/drawing/2014/main" val="1693590195"/>
                  </a:ext>
                </a:extLst>
              </a:tr>
            </a:tbl>
          </a:graphicData>
        </a:graphic>
      </p:graphicFrame>
      <p:graphicFrame>
        <p:nvGraphicFramePr>
          <p:cNvPr id="566" name="Table 2">
            <a:extLst>
              <a:ext uri="{FF2B5EF4-FFF2-40B4-BE49-F238E27FC236}">
                <a16:creationId xmlns:a16="http://schemas.microsoft.com/office/drawing/2014/main" id="{83F40D9A-5CEF-FED5-5054-15359B406236}"/>
              </a:ext>
            </a:extLst>
          </p:cNvPr>
          <p:cNvGraphicFramePr>
            <a:graphicFrameLocks noGrp="1"/>
          </p:cNvGraphicFramePr>
          <p:nvPr/>
        </p:nvGraphicFramePr>
        <p:xfrm>
          <a:off x="2814664" y="2687300"/>
          <a:ext cx="1547418" cy="744925"/>
        </p:xfrm>
        <a:graphic>
          <a:graphicData uri="http://schemas.openxmlformats.org/drawingml/2006/table">
            <a:tbl>
              <a:tblPr firstRow="1" bandRow="1">
                <a:tableStyleId>{7E9639D4-E3E2-4D34-9284-5A2195B3D0D7}</a:tableStyleId>
              </a:tblPr>
              <a:tblGrid>
                <a:gridCol w="602068">
                  <a:extLst>
                    <a:ext uri="{9D8B030D-6E8A-4147-A177-3AD203B41FA5}">
                      <a16:colId xmlns:a16="http://schemas.microsoft.com/office/drawing/2014/main" val="2812856961"/>
                    </a:ext>
                  </a:extLst>
                </a:gridCol>
                <a:gridCol w="945350">
                  <a:extLst>
                    <a:ext uri="{9D8B030D-6E8A-4147-A177-3AD203B41FA5}">
                      <a16:colId xmlns:a16="http://schemas.microsoft.com/office/drawing/2014/main" val="2169908906"/>
                    </a:ext>
                  </a:extLst>
                </a:gridCol>
              </a:tblGrid>
              <a:tr h="242005">
                <a:tc>
                  <a:txBody>
                    <a:bodyPr/>
                    <a:lstStyle/>
                    <a:p>
                      <a:r>
                        <a:rPr lang="it-IT" sz="1050" dirty="0">
                          <a:solidFill>
                            <a:schemeClr val="bg1"/>
                          </a:solidFill>
                          <a:latin typeface="Roboto" panose="02000000000000000000" pitchFamily="2" charset="0"/>
                          <a:ea typeface="Roboto" panose="02000000000000000000" pitchFamily="2" charset="0"/>
                          <a:cs typeface="Roboto" panose="02000000000000000000" pitchFamily="2" charset="0"/>
                        </a:rPr>
                        <a:t>Key</a:t>
                      </a:r>
                    </a:p>
                  </a:txBody>
                  <a:tcPr/>
                </a:tc>
                <a:tc>
                  <a:txBody>
                    <a:bodyPr/>
                    <a:lstStyle/>
                    <a:p>
                      <a:r>
                        <a:rPr lang="it-IT" sz="1050" dirty="0">
                          <a:solidFill>
                            <a:schemeClr val="bg1"/>
                          </a:solidFill>
                          <a:latin typeface="Roboto" panose="02000000000000000000" pitchFamily="2" charset="0"/>
                          <a:ea typeface="Roboto" panose="02000000000000000000" pitchFamily="2" charset="0"/>
                          <a:cs typeface="Roboto" panose="02000000000000000000" pitchFamily="2" charset="0"/>
                        </a:rPr>
                        <a:t>Value</a:t>
                      </a:r>
                    </a:p>
                  </a:txBody>
                  <a:tcPr/>
                </a:tc>
                <a:extLst>
                  <a:ext uri="{0D108BD9-81ED-4DB2-BD59-A6C34878D82A}">
                    <a16:rowId xmlns:a16="http://schemas.microsoft.com/office/drawing/2014/main" val="1605233430"/>
                  </a:ext>
                </a:extLst>
              </a:tr>
              <a:tr h="242005">
                <a:tc>
                  <a:txBody>
                    <a:bodyPr/>
                    <a:lstStyle/>
                    <a:p>
                      <a:pPr algn="l"/>
                      <a:r>
                        <a:rPr lang="it-IT" sz="900" dirty="0">
                          <a:latin typeface="Roboto" panose="02000000000000000000" pitchFamily="2" charset="0"/>
                          <a:ea typeface="Roboto" panose="02000000000000000000" pitchFamily="2" charset="0"/>
                          <a:cs typeface="Roboto" panose="02000000000000000000" pitchFamily="2" charset="0"/>
                        </a:rPr>
                        <a:t>items/1</a:t>
                      </a:r>
                      <a:endParaRPr lang="it-IT" sz="1050" dirty="0">
                        <a:latin typeface="Roboto" panose="02000000000000000000" pitchFamily="2" charset="0"/>
                        <a:ea typeface="Roboto" panose="02000000000000000000" pitchFamily="2" charset="0"/>
                        <a:cs typeface="Roboto" panose="02000000000000000000" pitchFamily="2" charset="0"/>
                      </a:endParaRPr>
                    </a:p>
                  </a:txBody>
                  <a:tcPr anchor="ctr"/>
                </a:tc>
                <a:tc>
                  <a:txBody>
                    <a:bodyPr/>
                    <a:lstStyle/>
                    <a:p>
                      <a:pPr algn="l"/>
                      <a:r>
                        <a:rPr lang="it-IT" sz="900" dirty="0">
                          <a:latin typeface="Roboto" panose="02000000000000000000" pitchFamily="2" charset="0"/>
                          <a:ea typeface="Roboto" panose="02000000000000000000" pitchFamily="2" charset="0"/>
                          <a:cs typeface="Roboto" panose="02000000000000000000" pitchFamily="2" charset="0"/>
                        </a:rPr>
                        <a:t>{"name": ...}</a:t>
                      </a:r>
                    </a:p>
                  </a:txBody>
                  <a:tcPr anchor="ctr"/>
                </a:tc>
                <a:extLst>
                  <a:ext uri="{0D108BD9-81ED-4DB2-BD59-A6C34878D82A}">
                    <a16:rowId xmlns:a16="http://schemas.microsoft.com/office/drawing/2014/main" val="1291669131"/>
                  </a:ext>
                </a:extLst>
              </a:tr>
              <a:tr h="242005">
                <a:tc>
                  <a:txBody>
                    <a:bodyPr/>
                    <a:lstStyle/>
                    <a:p>
                      <a:pPr algn="l"/>
                      <a:endParaRPr lang="it-IT" sz="1050" dirty="0">
                        <a:latin typeface="Roboto" panose="02000000000000000000" pitchFamily="2" charset="0"/>
                        <a:ea typeface="Roboto" panose="02000000000000000000" pitchFamily="2" charset="0"/>
                        <a:cs typeface="Roboto" panose="02000000000000000000" pitchFamily="2" charset="0"/>
                      </a:endParaRPr>
                    </a:p>
                  </a:txBody>
                  <a:tcPr anchor="ctr"/>
                </a:tc>
                <a:tc>
                  <a:txBody>
                    <a:bodyPr/>
                    <a:lstStyle/>
                    <a:p>
                      <a:pPr algn="l"/>
                      <a:endParaRPr lang="it-IT" sz="900" dirty="0">
                        <a:latin typeface="Roboto" panose="02000000000000000000" pitchFamily="2" charset="0"/>
                        <a:ea typeface="Roboto" panose="02000000000000000000" pitchFamily="2" charset="0"/>
                        <a:cs typeface="Roboto" panose="02000000000000000000" pitchFamily="2" charset="0"/>
                      </a:endParaRPr>
                    </a:p>
                  </a:txBody>
                  <a:tcPr anchor="ctr"/>
                </a:tc>
                <a:extLst>
                  <a:ext uri="{0D108BD9-81ED-4DB2-BD59-A6C34878D82A}">
                    <a16:rowId xmlns:a16="http://schemas.microsoft.com/office/drawing/2014/main" val="1693590195"/>
                  </a:ext>
                </a:extLst>
              </a:tr>
            </a:tbl>
          </a:graphicData>
        </a:graphic>
      </p:graphicFrame>
      <p:graphicFrame>
        <p:nvGraphicFramePr>
          <p:cNvPr id="567" name="Table 2">
            <a:extLst>
              <a:ext uri="{FF2B5EF4-FFF2-40B4-BE49-F238E27FC236}">
                <a16:creationId xmlns:a16="http://schemas.microsoft.com/office/drawing/2014/main" id="{1B76B7FD-96CB-B00B-4E26-C207362A61CE}"/>
              </a:ext>
            </a:extLst>
          </p:cNvPr>
          <p:cNvGraphicFramePr>
            <a:graphicFrameLocks noGrp="1"/>
          </p:cNvGraphicFramePr>
          <p:nvPr/>
        </p:nvGraphicFramePr>
        <p:xfrm>
          <a:off x="2809439" y="2675290"/>
          <a:ext cx="1547418" cy="754380"/>
        </p:xfrm>
        <a:graphic>
          <a:graphicData uri="http://schemas.openxmlformats.org/drawingml/2006/table">
            <a:tbl>
              <a:tblPr firstRow="1" bandRow="1">
                <a:tableStyleId>{7E9639D4-E3E2-4D34-9284-5A2195B3D0D7}</a:tableStyleId>
              </a:tblPr>
              <a:tblGrid>
                <a:gridCol w="602068">
                  <a:extLst>
                    <a:ext uri="{9D8B030D-6E8A-4147-A177-3AD203B41FA5}">
                      <a16:colId xmlns:a16="http://schemas.microsoft.com/office/drawing/2014/main" val="2812856961"/>
                    </a:ext>
                  </a:extLst>
                </a:gridCol>
                <a:gridCol w="945350">
                  <a:extLst>
                    <a:ext uri="{9D8B030D-6E8A-4147-A177-3AD203B41FA5}">
                      <a16:colId xmlns:a16="http://schemas.microsoft.com/office/drawing/2014/main" val="2169908906"/>
                    </a:ext>
                  </a:extLst>
                </a:gridCol>
              </a:tblGrid>
              <a:tr h="242005">
                <a:tc>
                  <a:txBody>
                    <a:bodyPr/>
                    <a:lstStyle/>
                    <a:p>
                      <a:r>
                        <a:rPr lang="it-IT" sz="1050" dirty="0">
                          <a:solidFill>
                            <a:schemeClr val="bg1"/>
                          </a:solidFill>
                          <a:latin typeface="Roboto" panose="02000000000000000000" pitchFamily="2" charset="0"/>
                          <a:ea typeface="Roboto" panose="02000000000000000000" pitchFamily="2" charset="0"/>
                          <a:cs typeface="Roboto" panose="02000000000000000000" pitchFamily="2" charset="0"/>
                        </a:rPr>
                        <a:t>Key</a:t>
                      </a:r>
                    </a:p>
                  </a:txBody>
                  <a:tcPr/>
                </a:tc>
                <a:tc>
                  <a:txBody>
                    <a:bodyPr/>
                    <a:lstStyle/>
                    <a:p>
                      <a:r>
                        <a:rPr lang="it-IT" sz="1050" dirty="0">
                          <a:solidFill>
                            <a:schemeClr val="bg1"/>
                          </a:solidFill>
                          <a:latin typeface="Roboto" panose="02000000000000000000" pitchFamily="2" charset="0"/>
                          <a:ea typeface="Roboto" panose="02000000000000000000" pitchFamily="2" charset="0"/>
                          <a:cs typeface="Roboto" panose="02000000000000000000" pitchFamily="2" charset="0"/>
                        </a:rPr>
                        <a:t>Value</a:t>
                      </a:r>
                    </a:p>
                  </a:txBody>
                  <a:tcPr/>
                </a:tc>
                <a:extLst>
                  <a:ext uri="{0D108BD9-81ED-4DB2-BD59-A6C34878D82A}">
                    <a16:rowId xmlns:a16="http://schemas.microsoft.com/office/drawing/2014/main" val="1605233430"/>
                  </a:ext>
                </a:extLst>
              </a:tr>
              <a:tr h="242005">
                <a:tc>
                  <a:txBody>
                    <a:bodyPr/>
                    <a:lstStyle/>
                    <a:p>
                      <a:pPr algn="l"/>
                      <a:endParaRPr lang="it-IT" sz="1050" dirty="0">
                        <a:latin typeface="Roboto" panose="02000000000000000000" pitchFamily="2" charset="0"/>
                        <a:ea typeface="Roboto" panose="02000000000000000000" pitchFamily="2" charset="0"/>
                        <a:cs typeface="Roboto" panose="02000000000000000000" pitchFamily="2" charset="0"/>
                      </a:endParaRPr>
                    </a:p>
                  </a:txBody>
                  <a:tcPr anchor="ctr"/>
                </a:tc>
                <a:tc>
                  <a:txBody>
                    <a:bodyPr/>
                    <a:lstStyle/>
                    <a:p>
                      <a:pPr algn="l"/>
                      <a:endParaRPr lang="it-IT" sz="900" dirty="0">
                        <a:latin typeface="Roboto" panose="02000000000000000000" pitchFamily="2" charset="0"/>
                        <a:ea typeface="Roboto" panose="02000000000000000000" pitchFamily="2" charset="0"/>
                        <a:cs typeface="Roboto" panose="02000000000000000000" pitchFamily="2" charset="0"/>
                      </a:endParaRPr>
                    </a:p>
                  </a:txBody>
                  <a:tcPr anchor="ctr"/>
                </a:tc>
                <a:extLst>
                  <a:ext uri="{0D108BD9-81ED-4DB2-BD59-A6C34878D82A}">
                    <a16:rowId xmlns:a16="http://schemas.microsoft.com/office/drawing/2014/main" val="1291669131"/>
                  </a:ext>
                </a:extLst>
              </a:tr>
              <a:tr h="242005">
                <a:tc>
                  <a:txBody>
                    <a:bodyPr/>
                    <a:lstStyle/>
                    <a:p>
                      <a:pPr algn="l"/>
                      <a:endParaRPr lang="it-IT" sz="1050" dirty="0">
                        <a:latin typeface="Roboto" panose="02000000000000000000" pitchFamily="2" charset="0"/>
                        <a:ea typeface="Roboto" panose="02000000000000000000" pitchFamily="2" charset="0"/>
                        <a:cs typeface="Roboto" panose="02000000000000000000" pitchFamily="2" charset="0"/>
                      </a:endParaRPr>
                    </a:p>
                  </a:txBody>
                  <a:tcPr anchor="ctr"/>
                </a:tc>
                <a:tc>
                  <a:txBody>
                    <a:bodyPr/>
                    <a:lstStyle/>
                    <a:p>
                      <a:pPr algn="l"/>
                      <a:endParaRPr lang="it-IT" sz="900" dirty="0">
                        <a:latin typeface="Roboto" panose="02000000000000000000" pitchFamily="2" charset="0"/>
                        <a:ea typeface="Roboto" panose="02000000000000000000" pitchFamily="2" charset="0"/>
                        <a:cs typeface="Roboto" panose="02000000000000000000" pitchFamily="2" charset="0"/>
                      </a:endParaRPr>
                    </a:p>
                  </a:txBody>
                  <a:tcPr anchor="ctr"/>
                </a:tc>
                <a:extLst>
                  <a:ext uri="{0D108BD9-81ED-4DB2-BD59-A6C34878D82A}">
                    <a16:rowId xmlns:a16="http://schemas.microsoft.com/office/drawing/2014/main" val="1693590195"/>
                  </a:ext>
                </a:extLst>
              </a:tr>
            </a:tbl>
          </a:graphicData>
        </a:graphic>
      </p:graphicFrame>
      <p:grpSp>
        <p:nvGrpSpPr>
          <p:cNvPr id="568" name="Group 567">
            <a:extLst>
              <a:ext uri="{FF2B5EF4-FFF2-40B4-BE49-F238E27FC236}">
                <a16:creationId xmlns:a16="http://schemas.microsoft.com/office/drawing/2014/main" id="{76680897-37B7-F989-9549-C790EBC1AEEA}"/>
              </a:ext>
            </a:extLst>
          </p:cNvPr>
          <p:cNvGrpSpPr/>
          <p:nvPr/>
        </p:nvGrpSpPr>
        <p:grpSpPr>
          <a:xfrm>
            <a:off x="4839116" y="2124646"/>
            <a:ext cx="1168734" cy="642556"/>
            <a:chOff x="1130939" y="2080862"/>
            <a:chExt cx="1930309" cy="642556"/>
          </a:xfrm>
        </p:grpSpPr>
        <p:sp>
          <p:nvSpPr>
            <p:cNvPr id="569" name="TextBox 568">
              <a:extLst>
                <a:ext uri="{FF2B5EF4-FFF2-40B4-BE49-F238E27FC236}">
                  <a16:creationId xmlns:a16="http://schemas.microsoft.com/office/drawing/2014/main" id="{9ABB6FC5-3A9A-E07F-E01B-595F46B4BE8D}"/>
                </a:ext>
              </a:extLst>
            </p:cNvPr>
            <p:cNvSpPr txBox="1"/>
            <p:nvPr/>
          </p:nvSpPr>
          <p:spPr>
            <a:xfrm>
              <a:off x="1130939" y="2382899"/>
              <a:ext cx="1930309" cy="340519"/>
            </a:xfrm>
            <a:prstGeom prst="roundRect">
              <a:avLst/>
            </a:prstGeom>
            <a:solidFill>
              <a:schemeClr val="tx1">
                <a:lumMod val="20000"/>
                <a:lumOff val="80000"/>
              </a:schemeClr>
            </a:solidFill>
            <a:ln w="9525">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it-IT" b="1" dirty="0">
                  <a:latin typeface="Roboto" panose="02000000000000000000" pitchFamily="2" charset="0"/>
                  <a:ea typeface="Roboto" panose="02000000000000000000" pitchFamily="2" charset="0"/>
                  <a:cs typeface="Roboto" panose="02000000000000000000" pitchFamily="2" charset="0"/>
                </a:rPr>
                <a:t>GET</a:t>
              </a:r>
              <a:r>
                <a:rPr lang="it-IT" dirty="0">
                  <a:latin typeface="Roboto" panose="02000000000000000000" pitchFamily="2" charset="0"/>
                  <a:ea typeface="Roboto" panose="02000000000000000000" pitchFamily="2" charset="0"/>
                  <a:cs typeface="Roboto" panose="02000000000000000000" pitchFamily="2" charset="0"/>
                </a:rPr>
                <a:t> /items</a:t>
              </a:r>
            </a:p>
          </p:txBody>
        </p:sp>
        <p:sp>
          <p:nvSpPr>
            <p:cNvPr id="570" name="TextBox 569">
              <a:extLst>
                <a:ext uri="{FF2B5EF4-FFF2-40B4-BE49-F238E27FC236}">
                  <a16:creationId xmlns:a16="http://schemas.microsoft.com/office/drawing/2014/main" id="{C09E04ED-6D42-D1B0-FAE8-B01DA423E68E}"/>
                </a:ext>
              </a:extLst>
            </p:cNvPr>
            <p:cNvSpPr txBox="1"/>
            <p:nvPr/>
          </p:nvSpPr>
          <p:spPr>
            <a:xfrm>
              <a:off x="1217947" y="2080862"/>
              <a:ext cx="1792885" cy="307777"/>
            </a:xfrm>
            <a:prstGeom prst="rect">
              <a:avLst/>
            </a:prstGeom>
            <a:noFill/>
          </p:spPr>
          <p:txBody>
            <a:bodyPr wrap="square" rtlCol="0">
              <a:spAutoFit/>
            </a:bodyPr>
            <a:lstStyle/>
            <a:p>
              <a:pPr algn="ctr"/>
              <a:r>
                <a:rPr lang="it-IT" dirty="0">
                  <a:latin typeface="Roboto" panose="02000000000000000000" pitchFamily="2" charset="0"/>
                  <a:ea typeface="Roboto" panose="02000000000000000000" pitchFamily="2" charset="0"/>
                  <a:cs typeface="Roboto" panose="02000000000000000000" pitchFamily="2" charset="0"/>
                </a:rPr>
                <a:t>Ore: 10:00</a:t>
              </a:r>
            </a:p>
          </p:txBody>
        </p:sp>
      </p:grpSp>
      <p:grpSp>
        <p:nvGrpSpPr>
          <p:cNvPr id="571" name="Group 570">
            <a:extLst>
              <a:ext uri="{FF2B5EF4-FFF2-40B4-BE49-F238E27FC236}">
                <a16:creationId xmlns:a16="http://schemas.microsoft.com/office/drawing/2014/main" id="{915D1CC0-74F1-88FF-28C8-49614B3B5A38}"/>
              </a:ext>
            </a:extLst>
          </p:cNvPr>
          <p:cNvGrpSpPr/>
          <p:nvPr/>
        </p:nvGrpSpPr>
        <p:grpSpPr>
          <a:xfrm>
            <a:off x="4844828" y="2868439"/>
            <a:ext cx="1168734" cy="642556"/>
            <a:chOff x="1130939" y="2080862"/>
            <a:chExt cx="1930309" cy="642556"/>
          </a:xfrm>
        </p:grpSpPr>
        <p:sp>
          <p:nvSpPr>
            <p:cNvPr id="572" name="TextBox 571">
              <a:extLst>
                <a:ext uri="{FF2B5EF4-FFF2-40B4-BE49-F238E27FC236}">
                  <a16:creationId xmlns:a16="http://schemas.microsoft.com/office/drawing/2014/main" id="{8478DB7F-7481-0447-9E8D-F520A7C1110A}"/>
                </a:ext>
              </a:extLst>
            </p:cNvPr>
            <p:cNvSpPr txBox="1"/>
            <p:nvPr/>
          </p:nvSpPr>
          <p:spPr>
            <a:xfrm>
              <a:off x="1130939" y="2382899"/>
              <a:ext cx="1930309" cy="340519"/>
            </a:xfrm>
            <a:prstGeom prst="roundRect">
              <a:avLst/>
            </a:prstGeom>
            <a:solidFill>
              <a:schemeClr val="tx1">
                <a:lumMod val="20000"/>
                <a:lumOff val="80000"/>
              </a:schemeClr>
            </a:solidFill>
            <a:ln w="9525">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it-IT" b="1" dirty="0">
                  <a:latin typeface="Roboto" panose="02000000000000000000" pitchFamily="2" charset="0"/>
                  <a:ea typeface="Roboto" panose="02000000000000000000" pitchFamily="2" charset="0"/>
                  <a:cs typeface="Roboto" panose="02000000000000000000" pitchFamily="2" charset="0"/>
                </a:rPr>
                <a:t>GET</a:t>
              </a:r>
              <a:r>
                <a:rPr lang="it-IT" dirty="0">
                  <a:latin typeface="Roboto" panose="02000000000000000000" pitchFamily="2" charset="0"/>
                  <a:ea typeface="Roboto" panose="02000000000000000000" pitchFamily="2" charset="0"/>
                  <a:cs typeface="Roboto" panose="02000000000000000000" pitchFamily="2" charset="0"/>
                </a:rPr>
                <a:t> /items</a:t>
              </a:r>
            </a:p>
          </p:txBody>
        </p:sp>
        <p:sp>
          <p:nvSpPr>
            <p:cNvPr id="573" name="TextBox 572">
              <a:extLst>
                <a:ext uri="{FF2B5EF4-FFF2-40B4-BE49-F238E27FC236}">
                  <a16:creationId xmlns:a16="http://schemas.microsoft.com/office/drawing/2014/main" id="{61182909-68A4-C37F-93AD-BA39887C47D5}"/>
                </a:ext>
              </a:extLst>
            </p:cNvPr>
            <p:cNvSpPr txBox="1"/>
            <p:nvPr/>
          </p:nvSpPr>
          <p:spPr>
            <a:xfrm>
              <a:off x="1217947" y="2080862"/>
              <a:ext cx="1792885" cy="307777"/>
            </a:xfrm>
            <a:prstGeom prst="rect">
              <a:avLst/>
            </a:prstGeom>
            <a:noFill/>
          </p:spPr>
          <p:txBody>
            <a:bodyPr wrap="square" rtlCol="0">
              <a:spAutoFit/>
            </a:bodyPr>
            <a:lstStyle/>
            <a:p>
              <a:pPr algn="ctr"/>
              <a:r>
                <a:rPr lang="it-IT" dirty="0">
                  <a:latin typeface="Roboto" panose="02000000000000000000" pitchFamily="2" charset="0"/>
                  <a:ea typeface="Roboto" panose="02000000000000000000" pitchFamily="2" charset="0"/>
                  <a:cs typeface="Roboto" panose="02000000000000000000" pitchFamily="2" charset="0"/>
                </a:rPr>
                <a:t>Ore: 10:00</a:t>
              </a:r>
            </a:p>
          </p:txBody>
        </p:sp>
      </p:grpSp>
      <p:grpSp>
        <p:nvGrpSpPr>
          <p:cNvPr id="574" name="Group 573">
            <a:extLst>
              <a:ext uri="{FF2B5EF4-FFF2-40B4-BE49-F238E27FC236}">
                <a16:creationId xmlns:a16="http://schemas.microsoft.com/office/drawing/2014/main" id="{80509686-F597-8FD0-B1CA-920260AD3F30}"/>
              </a:ext>
            </a:extLst>
          </p:cNvPr>
          <p:cNvGrpSpPr/>
          <p:nvPr/>
        </p:nvGrpSpPr>
        <p:grpSpPr>
          <a:xfrm>
            <a:off x="4855905" y="3612232"/>
            <a:ext cx="1168734" cy="642556"/>
            <a:chOff x="1130939" y="2080862"/>
            <a:chExt cx="1930309" cy="642556"/>
          </a:xfrm>
        </p:grpSpPr>
        <p:sp>
          <p:nvSpPr>
            <p:cNvPr id="575" name="TextBox 574">
              <a:extLst>
                <a:ext uri="{FF2B5EF4-FFF2-40B4-BE49-F238E27FC236}">
                  <a16:creationId xmlns:a16="http://schemas.microsoft.com/office/drawing/2014/main" id="{A9E83DBF-AB58-7D2C-A3D0-45E47E545749}"/>
                </a:ext>
              </a:extLst>
            </p:cNvPr>
            <p:cNvSpPr txBox="1"/>
            <p:nvPr/>
          </p:nvSpPr>
          <p:spPr>
            <a:xfrm>
              <a:off x="1130939" y="2382899"/>
              <a:ext cx="1930309" cy="340519"/>
            </a:xfrm>
            <a:prstGeom prst="roundRect">
              <a:avLst/>
            </a:prstGeom>
            <a:solidFill>
              <a:schemeClr val="tx1">
                <a:lumMod val="20000"/>
                <a:lumOff val="80000"/>
              </a:schemeClr>
            </a:solidFill>
            <a:ln w="9525">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it-IT" b="1" dirty="0">
                  <a:latin typeface="Roboto" panose="02000000000000000000" pitchFamily="2" charset="0"/>
                  <a:ea typeface="Roboto" panose="02000000000000000000" pitchFamily="2" charset="0"/>
                  <a:cs typeface="Roboto" panose="02000000000000000000" pitchFamily="2" charset="0"/>
                </a:rPr>
                <a:t>GET</a:t>
              </a:r>
              <a:r>
                <a:rPr lang="it-IT" dirty="0">
                  <a:latin typeface="Roboto" panose="02000000000000000000" pitchFamily="2" charset="0"/>
                  <a:ea typeface="Roboto" panose="02000000000000000000" pitchFamily="2" charset="0"/>
                  <a:cs typeface="Roboto" panose="02000000000000000000" pitchFamily="2" charset="0"/>
                </a:rPr>
                <a:t> /items</a:t>
              </a:r>
            </a:p>
          </p:txBody>
        </p:sp>
        <p:sp>
          <p:nvSpPr>
            <p:cNvPr id="576" name="TextBox 575">
              <a:extLst>
                <a:ext uri="{FF2B5EF4-FFF2-40B4-BE49-F238E27FC236}">
                  <a16:creationId xmlns:a16="http://schemas.microsoft.com/office/drawing/2014/main" id="{21C8EC17-C0B1-88BC-AF82-6F5B02E32B6F}"/>
                </a:ext>
              </a:extLst>
            </p:cNvPr>
            <p:cNvSpPr txBox="1"/>
            <p:nvPr/>
          </p:nvSpPr>
          <p:spPr>
            <a:xfrm>
              <a:off x="1217947" y="2080862"/>
              <a:ext cx="1792885" cy="307777"/>
            </a:xfrm>
            <a:prstGeom prst="rect">
              <a:avLst/>
            </a:prstGeom>
            <a:noFill/>
          </p:spPr>
          <p:txBody>
            <a:bodyPr wrap="square" rtlCol="0">
              <a:spAutoFit/>
            </a:bodyPr>
            <a:lstStyle/>
            <a:p>
              <a:pPr algn="ctr"/>
              <a:r>
                <a:rPr lang="it-IT" dirty="0">
                  <a:latin typeface="Roboto" panose="02000000000000000000" pitchFamily="2" charset="0"/>
                  <a:ea typeface="Roboto" panose="02000000000000000000" pitchFamily="2" charset="0"/>
                  <a:cs typeface="Roboto" panose="02000000000000000000" pitchFamily="2" charset="0"/>
                </a:rPr>
                <a:t>Ore: 10:00</a:t>
              </a:r>
            </a:p>
          </p:txBody>
        </p:sp>
      </p:grpSp>
      <p:grpSp>
        <p:nvGrpSpPr>
          <p:cNvPr id="580" name="Group 579">
            <a:extLst>
              <a:ext uri="{FF2B5EF4-FFF2-40B4-BE49-F238E27FC236}">
                <a16:creationId xmlns:a16="http://schemas.microsoft.com/office/drawing/2014/main" id="{3EB8FB3E-580D-A071-35F0-4542CFF08537}"/>
              </a:ext>
            </a:extLst>
          </p:cNvPr>
          <p:cNvGrpSpPr/>
          <p:nvPr/>
        </p:nvGrpSpPr>
        <p:grpSpPr>
          <a:xfrm>
            <a:off x="6560872" y="2241854"/>
            <a:ext cx="890892" cy="890892"/>
            <a:chOff x="1662351" y="3465568"/>
            <a:chExt cx="607279" cy="607279"/>
          </a:xfrm>
        </p:grpSpPr>
        <p:pic>
          <p:nvPicPr>
            <p:cNvPr id="581" name="Graphic 580" descr="Database outline">
              <a:extLst>
                <a:ext uri="{FF2B5EF4-FFF2-40B4-BE49-F238E27FC236}">
                  <a16:creationId xmlns:a16="http://schemas.microsoft.com/office/drawing/2014/main" id="{E00E7E47-898A-9A96-376F-E7CB4DE97F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62351" y="3465568"/>
              <a:ext cx="607279" cy="607279"/>
            </a:xfrm>
            <a:prstGeom prst="rect">
              <a:avLst/>
            </a:prstGeom>
          </p:spPr>
        </p:pic>
        <p:sp>
          <p:nvSpPr>
            <p:cNvPr id="582" name="TextBox 581">
              <a:extLst>
                <a:ext uri="{FF2B5EF4-FFF2-40B4-BE49-F238E27FC236}">
                  <a16:creationId xmlns:a16="http://schemas.microsoft.com/office/drawing/2014/main" id="{5D0FEB89-B34F-24BE-7259-8652BA3F6216}"/>
                </a:ext>
              </a:extLst>
            </p:cNvPr>
            <p:cNvSpPr txBox="1"/>
            <p:nvPr/>
          </p:nvSpPr>
          <p:spPr>
            <a:xfrm>
              <a:off x="1837878" y="3612412"/>
              <a:ext cx="256223" cy="398613"/>
            </a:xfrm>
            <a:prstGeom prst="rect">
              <a:avLst/>
            </a:prstGeom>
            <a:noFill/>
          </p:spPr>
          <p:txBody>
            <a:bodyPr wrap="square">
              <a:spAutoFit/>
            </a:bodyPr>
            <a:lstStyle/>
            <a:p>
              <a:pPr algn="ctr" fontAlgn="base"/>
              <a:r>
                <a:rPr lang="it-IT" sz="3200" b="0" i="0" dirty="0">
                  <a:solidFill>
                    <a:srgbClr val="E0E0E0"/>
                  </a:solidFill>
                  <a:effectLst/>
                  <a:latin typeface="Roboto" panose="02000000000000000000" pitchFamily="2" charset="0"/>
                  <a:ea typeface="Roboto" panose="02000000000000000000" pitchFamily="2" charset="0"/>
                  <a:cs typeface="Roboto" panose="02000000000000000000" pitchFamily="2" charset="0"/>
                </a:rPr>
                <a:t>🔥</a:t>
              </a:r>
              <a:endParaRPr lang="it-IT" sz="3200" b="1" i="0" dirty="0">
                <a:solidFill>
                  <a:srgbClr val="E0E0E0"/>
                </a:solidFill>
                <a:effectLst/>
                <a:latin typeface="Roboto" panose="02000000000000000000" pitchFamily="2" charset="0"/>
                <a:ea typeface="Roboto" panose="02000000000000000000" pitchFamily="2" charset="0"/>
                <a:cs typeface="Roboto" panose="02000000000000000000" pitchFamily="2" charset="0"/>
              </a:endParaRPr>
            </a:p>
          </p:txBody>
        </p:sp>
      </p:grpSp>
      <p:graphicFrame>
        <p:nvGraphicFramePr>
          <p:cNvPr id="583" name="Table 2">
            <a:extLst>
              <a:ext uri="{FF2B5EF4-FFF2-40B4-BE49-F238E27FC236}">
                <a16:creationId xmlns:a16="http://schemas.microsoft.com/office/drawing/2014/main" id="{891C83F5-1D69-0943-0370-FAD1C3FFE1E4}"/>
              </a:ext>
            </a:extLst>
          </p:cNvPr>
          <p:cNvGraphicFramePr>
            <a:graphicFrameLocks noGrp="1"/>
          </p:cNvGraphicFramePr>
          <p:nvPr/>
        </p:nvGraphicFramePr>
        <p:xfrm>
          <a:off x="6304825" y="3227152"/>
          <a:ext cx="1547418" cy="754380"/>
        </p:xfrm>
        <a:graphic>
          <a:graphicData uri="http://schemas.openxmlformats.org/drawingml/2006/table">
            <a:tbl>
              <a:tblPr firstRow="1" bandRow="1">
                <a:tableStyleId>{7E9639D4-E3E2-4D34-9284-5A2195B3D0D7}</a:tableStyleId>
              </a:tblPr>
              <a:tblGrid>
                <a:gridCol w="602068">
                  <a:extLst>
                    <a:ext uri="{9D8B030D-6E8A-4147-A177-3AD203B41FA5}">
                      <a16:colId xmlns:a16="http://schemas.microsoft.com/office/drawing/2014/main" val="2812856961"/>
                    </a:ext>
                  </a:extLst>
                </a:gridCol>
                <a:gridCol w="945350">
                  <a:extLst>
                    <a:ext uri="{9D8B030D-6E8A-4147-A177-3AD203B41FA5}">
                      <a16:colId xmlns:a16="http://schemas.microsoft.com/office/drawing/2014/main" val="2169908906"/>
                    </a:ext>
                  </a:extLst>
                </a:gridCol>
              </a:tblGrid>
              <a:tr h="242005">
                <a:tc>
                  <a:txBody>
                    <a:bodyPr/>
                    <a:lstStyle/>
                    <a:p>
                      <a:r>
                        <a:rPr lang="it-IT" sz="1050" dirty="0">
                          <a:solidFill>
                            <a:schemeClr val="bg1"/>
                          </a:solidFill>
                          <a:latin typeface="Roboto" panose="02000000000000000000" pitchFamily="2" charset="0"/>
                          <a:ea typeface="Roboto" panose="02000000000000000000" pitchFamily="2" charset="0"/>
                          <a:cs typeface="Roboto" panose="02000000000000000000" pitchFamily="2" charset="0"/>
                        </a:rPr>
                        <a:t>Key</a:t>
                      </a:r>
                    </a:p>
                  </a:txBody>
                  <a:tcPr/>
                </a:tc>
                <a:tc>
                  <a:txBody>
                    <a:bodyPr/>
                    <a:lstStyle/>
                    <a:p>
                      <a:r>
                        <a:rPr lang="it-IT" sz="1050" dirty="0">
                          <a:solidFill>
                            <a:schemeClr val="bg1"/>
                          </a:solidFill>
                          <a:latin typeface="Roboto" panose="02000000000000000000" pitchFamily="2" charset="0"/>
                          <a:ea typeface="Roboto" panose="02000000000000000000" pitchFamily="2" charset="0"/>
                          <a:cs typeface="Roboto" panose="02000000000000000000" pitchFamily="2" charset="0"/>
                        </a:rPr>
                        <a:t>Value</a:t>
                      </a:r>
                    </a:p>
                  </a:txBody>
                  <a:tcPr/>
                </a:tc>
                <a:extLst>
                  <a:ext uri="{0D108BD9-81ED-4DB2-BD59-A6C34878D82A}">
                    <a16:rowId xmlns:a16="http://schemas.microsoft.com/office/drawing/2014/main" val="1605233430"/>
                  </a:ext>
                </a:extLst>
              </a:tr>
              <a:tr h="242005">
                <a:tc>
                  <a:txBody>
                    <a:bodyPr/>
                    <a:lstStyle/>
                    <a:p>
                      <a:pPr algn="l"/>
                      <a:endParaRPr lang="it-IT" sz="1050" dirty="0">
                        <a:latin typeface="Roboto" panose="02000000000000000000" pitchFamily="2" charset="0"/>
                        <a:ea typeface="Roboto" panose="02000000000000000000" pitchFamily="2" charset="0"/>
                        <a:cs typeface="Roboto" panose="02000000000000000000" pitchFamily="2" charset="0"/>
                      </a:endParaRPr>
                    </a:p>
                  </a:txBody>
                  <a:tcPr anchor="ctr"/>
                </a:tc>
                <a:tc>
                  <a:txBody>
                    <a:bodyPr/>
                    <a:lstStyle/>
                    <a:p>
                      <a:pPr algn="l"/>
                      <a:endParaRPr lang="it-IT" sz="900" dirty="0">
                        <a:latin typeface="Roboto" panose="02000000000000000000" pitchFamily="2" charset="0"/>
                        <a:ea typeface="Roboto" panose="02000000000000000000" pitchFamily="2" charset="0"/>
                        <a:cs typeface="Roboto" panose="02000000000000000000" pitchFamily="2" charset="0"/>
                      </a:endParaRPr>
                    </a:p>
                  </a:txBody>
                  <a:tcPr anchor="ctr"/>
                </a:tc>
                <a:extLst>
                  <a:ext uri="{0D108BD9-81ED-4DB2-BD59-A6C34878D82A}">
                    <a16:rowId xmlns:a16="http://schemas.microsoft.com/office/drawing/2014/main" val="1291669131"/>
                  </a:ext>
                </a:extLst>
              </a:tr>
              <a:tr h="242005">
                <a:tc>
                  <a:txBody>
                    <a:bodyPr/>
                    <a:lstStyle/>
                    <a:p>
                      <a:pPr algn="l"/>
                      <a:endParaRPr lang="it-IT" sz="1050" dirty="0">
                        <a:latin typeface="Roboto" panose="02000000000000000000" pitchFamily="2" charset="0"/>
                        <a:ea typeface="Roboto" panose="02000000000000000000" pitchFamily="2" charset="0"/>
                        <a:cs typeface="Roboto" panose="02000000000000000000" pitchFamily="2" charset="0"/>
                      </a:endParaRPr>
                    </a:p>
                  </a:txBody>
                  <a:tcPr anchor="ctr"/>
                </a:tc>
                <a:tc>
                  <a:txBody>
                    <a:bodyPr/>
                    <a:lstStyle/>
                    <a:p>
                      <a:pPr algn="l"/>
                      <a:endParaRPr lang="it-IT" sz="900" dirty="0">
                        <a:latin typeface="Roboto" panose="02000000000000000000" pitchFamily="2" charset="0"/>
                        <a:ea typeface="Roboto" panose="02000000000000000000" pitchFamily="2" charset="0"/>
                        <a:cs typeface="Roboto" panose="02000000000000000000" pitchFamily="2" charset="0"/>
                      </a:endParaRPr>
                    </a:p>
                  </a:txBody>
                  <a:tcPr anchor="ctr"/>
                </a:tc>
                <a:extLst>
                  <a:ext uri="{0D108BD9-81ED-4DB2-BD59-A6C34878D82A}">
                    <a16:rowId xmlns:a16="http://schemas.microsoft.com/office/drawing/2014/main" val="1693590195"/>
                  </a:ext>
                </a:extLst>
              </a:tr>
            </a:tbl>
          </a:graphicData>
        </a:graphic>
      </p:graphicFrame>
      <p:sp>
        <p:nvSpPr>
          <p:cNvPr id="589" name="TextBox 588">
            <a:extLst>
              <a:ext uri="{FF2B5EF4-FFF2-40B4-BE49-F238E27FC236}">
                <a16:creationId xmlns:a16="http://schemas.microsoft.com/office/drawing/2014/main" id="{EE53D12A-2335-645E-BA3B-D9CC85377414}"/>
              </a:ext>
            </a:extLst>
          </p:cNvPr>
          <p:cNvSpPr txBox="1"/>
          <p:nvPr/>
        </p:nvSpPr>
        <p:spPr>
          <a:xfrm>
            <a:off x="10803510" y="4254089"/>
            <a:ext cx="510076" cy="707886"/>
          </a:xfrm>
          <a:prstGeom prst="rect">
            <a:avLst/>
          </a:prstGeom>
          <a:noFill/>
        </p:spPr>
        <p:txBody>
          <a:bodyPr wrap="none" rtlCol="0">
            <a:spAutoFit/>
          </a:bodyPr>
          <a:lstStyle/>
          <a:p>
            <a:pPr algn="ctr"/>
            <a:r>
              <a:rPr lang="it-IT" sz="4000" b="1" dirty="0">
                <a:solidFill>
                  <a:srgbClr val="FF0000"/>
                </a:solidFill>
                <a:latin typeface="Roboto" panose="02000000000000000000" pitchFamily="2" charset="0"/>
                <a:ea typeface="Roboto" panose="02000000000000000000" pitchFamily="2" charset="0"/>
                <a:cs typeface="Roboto" panose="02000000000000000000" pitchFamily="2" charset="0"/>
              </a:rPr>
              <a:t>X</a:t>
            </a:r>
          </a:p>
        </p:txBody>
      </p:sp>
      <p:sp>
        <p:nvSpPr>
          <p:cNvPr id="634" name="TextBox 633">
            <a:extLst>
              <a:ext uri="{FF2B5EF4-FFF2-40B4-BE49-F238E27FC236}">
                <a16:creationId xmlns:a16="http://schemas.microsoft.com/office/drawing/2014/main" id="{801889DE-39B3-97C1-CCAE-B077DFD4FF85}"/>
              </a:ext>
            </a:extLst>
          </p:cNvPr>
          <p:cNvSpPr txBox="1"/>
          <p:nvPr/>
        </p:nvSpPr>
        <p:spPr>
          <a:xfrm>
            <a:off x="8956828" y="4264422"/>
            <a:ext cx="510076" cy="707886"/>
          </a:xfrm>
          <a:prstGeom prst="rect">
            <a:avLst/>
          </a:prstGeom>
          <a:noFill/>
        </p:spPr>
        <p:txBody>
          <a:bodyPr wrap="none" rtlCol="0">
            <a:spAutoFit/>
          </a:bodyPr>
          <a:lstStyle/>
          <a:p>
            <a:pPr algn="ctr"/>
            <a:r>
              <a:rPr lang="it-IT" sz="4000" b="1" dirty="0">
                <a:solidFill>
                  <a:srgbClr val="FF0000"/>
                </a:solidFill>
                <a:latin typeface="Roboto" panose="02000000000000000000" pitchFamily="2" charset="0"/>
                <a:ea typeface="Roboto" panose="02000000000000000000" pitchFamily="2" charset="0"/>
                <a:cs typeface="Roboto" panose="02000000000000000000" pitchFamily="2" charset="0"/>
              </a:rPr>
              <a:t>X</a:t>
            </a:r>
          </a:p>
        </p:txBody>
      </p:sp>
    </p:spTree>
    <p:extLst>
      <p:ext uri="{BB962C8B-B14F-4D97-AF65-F5344CB8AC3E}">
        <p14:creationId xmlns:p14="http://schemas.microsoft.com/office/powerpoint/2010/main" val="2408545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7"/>
                                        </p:tgtEl>
                                        <p:attrNameLst>
                                          <p:attrName>style.visibility</p:attrName>
                                        </p:attrNameLst>
                                      </p:cBhvr>
                                      <p:to>
                                        <p:strVal val="visible"/>
                                      </p:to>
                                    </p:set>
                                    <p:animEffect transition="in" filter="fade">
                                      <p:cBhvr>
                                        <p:cTn id="12" dur="500"/>
                                        <p:tgtEl>
                                          <p:spTgt spid="567"/>
                                        </p:tgtEl>
                                      </p:cBhvr>
                                    </p:animEffect>
                                  </p:childTnLst>
                                </p:cTn>
                              </p:par>
                              <p:par>
                                <p:cTn id="13" presetID="10"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par>
                                <p:cTn id="16" presetID="10" presetClass="entr" presetSubtype="0" fill="hold"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66"/>
                                        </p:tgtEl>
                                        <p:attrNameLst>
                                          <p:attrName>style.visibility</p:attrName>
                                        </p:attrNameLst>
                                      </p:cBhvr>
                                      <p:to>
                                        <p:strVal val="visible"/>
                                      </p:to>
                                    </p:set>
                                    <p:animEffect transition="in" filter="fade">
                                      <p:cBhvr>
                                        <p:cTn id="23" dur="500"/>
                                        <p:tgtEl>
                                          <p:spTgt spid="56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par>
                                <p:cTn id="42" presetID="10" presetClass="entr" presetSubtype="0"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fade">
                                      <p:cBhvr>
                                        <p:cTn id="54" dur="500"/>
                                        <p:tgtEl>
                                          <p:spTgt spid="5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par>
                                <p:cTn id="60" presetID="10" presetClass="entr" presetSubtype="0" fill="hold" nodeType="withEffect">
                                  <p:stCondLst>
                                    <p:cond delay="0"/>
                                  </p:stCondLst>
                                  <p:childTnLst>
                                    <p:set>
                                      <p:cBhvr>
                                        <p:cTn id="61" dur="1" fill="hold">
                                          <p:stCondLst>
                                            <p:cond delay="0"/>
                                          </p:stCondLst>
                                        </p:cTn>
                                        <p:tgtEl>
                                          <p:spTgt spid="568"/>
                                        </p:tgtEl>
                                        <p:attrNameLst>
                                          <p:attrName>style.visibility</p:attrName>
                                        </p:attrNameLst>
                                      </p:cBhvr>
                                      <p:to>
                                        <p:strVal val="visible"/>
                                      </p:to>
                                    </p:set>
                                    <p:animEffect transition="in" filter="fade">
                                      <p:cBhvr>
                                        <p:cTn id="62" dur="500"/>
                                        <p:tgtEl>
                                          <p:spTgt spid="568"/>
                                        </p:tgtEl>
                                      </p:cBhvr>
                                    </p:animEffect>
                                  </p:childTnLst>
                                </p:cTn>
                              </p:par>
                              <p:par>
                                <p:cTn id="63" presetID="10" presetClass="entr" presetSubtype="0" fill="hold" nodeType="withEffect">
                                  <p:stCondLst>
                                    <p:cond delay="0"/>
                                  </p:stCondLst>
                                  <p:childTnLst>
                                    <p:set>
                                      <p:cBhvr>
                                        <p:cTn id="64" dur="1" fill="hold">
                                          <p:stCondLst>
                                            <p:cond delay="0"/>
                                          </p:stCondLst>
                                        </p:cTn>
                                        <p:tgtEl>
                                          <p:spTgt spid="580"/>
                                        </p:tgtEl>
                                        <p:attrNameLst>
                                          <p:attrName>style.visibility</p:attrName>
                                        </p:attrNameLst>
                                      </p:cBhvr>
                                      <p:to>
                                        <p:strVal val="visible"/>
                                      </p:to>
                                    </p:set>
                                    <p:animEffect transition="in" filter="fade">
                                      <p:cBhvr>
                                        <p:cTn id="65" dur="500"/>
                                        <p:tgtEl>
                                          <p:spTgt spid="580"/>
                                        </p:tgtEl>
                                      </p:cBhvr>
                                    </p:animEffect>
                                  </p:childTnLst>
                                </p:cTn>
                              </p:par>
                              <p:par>
                                <p:cTn id="66" presetID="10" presetClass="entr" presetSubtype="0" fill="hold" nodeType="withEffect">
                                  <p:stCondLst>
                                    <p:cond delay="0"/>
                                  </p:stCondLst>
                                  <p:childTnLst>
                                    <p:set>
                                      <p:cBhvr>
                                        <p:cTn id="67" dur="1" fill="hold">
                                          <p:stCondLst>
                                            <p:cond delay="0"/>
                                          </p:stCondLst>
                                        </p:cTn>
                                        <p:tgtEl>
                                          <p:spTgt spid="583"/>
                                        </p:tgtEl>
                                        <p:attrNameLst>
                                          <p:attrName>style.visibility</p:attrName>
                                        </p:attrNameLst>
                                      </p:cBhvr>
                                      <p:to>
                                        <p:strVal val="visible"/>
                                      </p:to>
                                    </p:set>
                                    <p:animEffect transition="in" filter="fade">
                                      <p:cBhvr>
                                        <p:cTn id="68" dur="500"/>
                                        <p:tgtEl>
                                          <p:spTgt spid="583"/>
                                        </p:tgtEl>
                                      </p:cBhvr>
                                    </p:animEffect>
                                  </p:childTnLst>
                                </p:cTn>
                              </p:par>
                              <p:par>
                                <p:cTn id="69" presetID="10" presetClass="entr" presetSubtype="0" fill="hold" nodeType="withEffect">
                                  <p:stCondLst>
                                    <p:cond delay="0"/>
                                  </p:stCondLst>
                                  <p:childTnLst>
                                    <p:set>
                                      <p:cBhvr>
                                        <p:cTn id="70" dur="1" fill="hold">
                                          <p:stCondLst>
                                            <p:cond delay="0"/>
                                          </p:stCondLst>
                                        </p:cTn>
                                        <p:tgtEl>
                                          <p:spTgt spid="571"/>
                                        </p:tgtEl>
                                        <p:attrNameLst>
                                          <p:attrName>style.visibility</p:attrName>
                                        </p:attrNameLst>
                                      </p:cBhvr>
                                      <p:to>
                                        <p:strVal val="visible"/>
                                      </p:to>
                                    </p:set>
                                    <p:animEffect transition="in" filter="fade">
                                      <p:cBhvr>
                                        <p:cTn id="71" dur="500"/>
                                        <p:tgtEl>
                                          <p:spTgt spid="571"/>
                                        </p:tgtEl>
                                      </p:cBhvr>
                                    </p:animEffect>
                                  </p:childTnLst>
                                </p:cTn>
                              </p:par>
                              <p:par>
                                <p:cTn id="72" presetID="10" presetClass="entr" presetSubtype="0" fill="hold" nodeType="withEffect">
                                  <p:stCondLst>
                                    <p:cond delay="0"/>
                                  </p:stCondLst>
                                  <p:childTnLst>
                                    <p:set>
                                      <p:cBhvr>
                                        <p:cTn id="73" dur="1" fill="hold">
                                          <p:stCondLst>
                                            <p:cond delay="0"/>
                                          </p:stCondLst>
                                        </p:cTn>
                                        <p:tgtEl>
                                          <p:spTgt spid="574"/>
                                        </p:tgtEl>
                                        <p:attrNameLst>
                                          <p:attrName>style.visibility</p:attrName>
                                        </p:attrNameLst>
                                      </p:cBhvr>
                                      <p:to>
                                        <p:strVal val="visible"/>
                                      </p:to>
                                    </p:set>
                                    <p:animEffect transition="in" filter="fade">
                                      <p:cBhvr>
                                        <p:cTn id="74" dur="500"/>
                                        <p:tgtEl>
                                          <p:spTgt spid="574"/>
                                        </p:tgtEl>
                                      </p:cBhvr>
                                    </p:animEffect>
                                  </p:childTnLst>
                                </p:cTn>
                              </p:par>
                              <p:par>
                                <p:cTn id="75" presetID="10" presetClass="entr" presetSubtype="0" fill="hold" nodeType="withEffect">
                                  <p:stCondLst>
                                    <p:cond delay="0"/>
                                  </p:stCondLst>
                                  <p:childTnLst>
                                    <p:set>
                                      <p:cBhvr>
                                        <p:cTn id="76" dur="1" fill="hold">
                                          <p:stCondLst>
                                            <p:cond delay="0"/>
                                          </p:stCondLst>
                                        </p:cTn>
                                        <p:tgtEl>
                                          <p:spTgt spid="528"/>
                                        </p:tgtEl>
                                        <p:attrNameLst>
                                          <p:attrName>style.visibility</p:attrName>
                                        </p:attrNameLst>
                                      </p:cBhvr>
                                      <p:to>
                                        <p:strVal val="visible"/>
                                      </p:to>
                                    </p:set>
                                    <p:animEffect transition="in" filter="fade">
                                      <p:cBhvr>
                                        <p:cTn id="77" dur="500"/>
                                        <p:tgtEl>
                                          <p:spTgt spid="528"/>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56"/>
                                        </p:tgtEl>
                                        <p:attrNameLst>
                                          <p:attrName>style.visibility</p:attrName>
                                        </p:attrNameLst>
                                      </p:cBhvr>
                                      <p:to>
                                        <p:strVal val="visible"/>
                                      </p:to>
                                    </p:set>
                                    <p:animEffect transition="in" filter="fade">
                                      <p:cBhvr>
                                        <p:cTn id="82" dur="500"/>
                                        <p:tgtEl>
                                          <p:spTgt spid="56"/>
                                        </p:tgtEl>
                                      </p:cBhvr>
                                    </p:animEffect>
                                  </p:childTnLst>
                                </p:cTn>
                              </p:par>
                              <p:par>
                                <p:cTn id="83" presetID="10" presetClass="entr" presetSubtype="0" fill="hold" nodeType="withEffect">
                                  <p:stCondLst>
                                    <p:cond delay="0"/>
                                  </p:stCondLst>
                                  <p:childTnLst>
                                    <p:set>
                                      <p:cBhvr>
                                        <p:cTn id="84" dur="1" fill="hold">
                                          <p:stCondLst>
                                            <p:cond delay="0"/>
                                          </p:stCondLst>
                                        </p:cTn>
                                        <p:tgtEl>
                                          <p:spTgt spid="514"/>
                                        </p:tgtEl>
                                        <p:attrNameLst>
                                          <p:attrName>style.visibility</p:attrName>
                                        </p:attrNameLst>
                                      </p:cBhvr>
                                      <p:to>
                                        <p:strVal val="visible"/>
                                      </p:to>
                                    </p:set>
                                    <p:animEffect transition="in" filter="fade">
                                      <p:cBhvr>
                                        <p:cTn id="85" dur="500"/>
                                        <p:tgtEl>
                                          <p:spTgt spid="51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515"/>
                                        </p:tgtEl>
                                        <p:attrNameLst>
                                          <p:attrName>style.visibility</p:attrName>
                                        </p:attrNameLst>
                                      </p:cBhvr>
                                      <p:to>
                                        <p:strVal val="visible"/>
                                      </p:to>
                                    </p:set>
                                    <p:animEffect transition="in" filter="fade">
                                      <p:cBhvr>
                                        <p:cTn id="88" dur="500"/>
                                        <p:tgtEl>
                                          <p:spTgt spid="515"/>
                                        </p:tgtEl>
                                      </p:cBhvr>
                                    </p:animEffect>
                                  </p:childTnLst>
                                </p:cTn>
                              </p:par>
                              <p:par>
                                <p:cTn id="89" presetID="10" presetClass="entr" presetSubtype="0" fill="hold" nodeType="withEffect">
                                  <p:stCondLst>
                                    <p:cond delay="0"/>
                                  </p:stCondLst>
                                  <p:childTnLst>
                                    <p:set>
                                      <p:cBhvr>
                                        <p:cTn id="90" dur="1" fill="hold">
                                          <p:stCondLst>
                                            <p:cond delay="0"/>
                                          </p:stCondLst>
                                        </p:cTn>
                                        <p:tgtEl>
                                          <p:spTgt spid="61"/>
                                        </p:tgtEl>
                                        <p:attrNameLst>
                                          <p:attrName>style.visibility</p:attrName>
                                        </p:attrNameLst>
                                      </p:cBhvr>
                                      <p:to>
                                        <p:strVal val="visible"/>
                                      </p:to>
                                    </p:set>
                                    <p:animEffect transition="in" filter="fade">
                                      <p:cBhvr>
                                        <p:cTn id="91" dur="500"/>
                                        <p:tgtEl>
                                          <p:spTgt spid="61"/>
                                        </p:tgtEl>
                                      </p:cBhvr>
                                    </p:animEffect>
                                  </p:childTnLst>
                                </p:cTn>
                              </p:par>
                              <p:par>
                                <p:cTn id="92" presetID="10" presetClass="entr" presetSubtype="0" fill="hold" nodeType="withEffect">
                                  <p:stCondLst>
                                    <p:cond delay="0"/>
                                  </p:stCondLst>
                                  <p:childTnLst>
                                    <p:set>
                                      <p:cBhvr>
                                        <p:cTn id="93" dur="1" fill="hold">
                                          <p:stCondLst>
                                            <p:cond delay="0"/>
                                          </p:stCondLst>
                                        </p:cTn>
                                        <p:tgtEl>
                                          <p:spTgt spid="60"/>
                                        </p:tgtEl>
                                        <p:attrNameLst>
                                          <p:attrName>style.visibility</p:attrName>
                                        </p:attrNameLst>
                                      </p:cBhvr>
                                      <p:to>
                                        <p:strVal val="visible"/>
                                      </p:to>
                                    </p:set>
                                    <p:animEffect transition="in" filter="fade">
                                      <p:cBhvr>
                                        <p:cTn id="94" dur="500"/>
                                        <p:tgtEl>
                                          <p:spTgt spid="60"/>
                                        </p:tgtEl>
                                      </p:cBhvr>
                                    </p:animEffect>
                                  </p:childTnLst>
                                </p:cTn>
                              </p:par>
                              <p:par>
                                <p:cTn id="95" presetID="10" presetClass="entr" presetSubtype="0" fill="hold" nodeType="withEffect">
                                  <p:stCondLst>
                                    <p:cond delay="0"/>
                                  </p:stCondLst>
                                  <p:childTnLst>
                                    <p:set>
                                      <p:cBhvr>
                                        <p:cTn id="96" dur="1" fill="hold">
                                          <p:stCondLst>
                                            <p:cond delay="0"/>
                                          </p:stCondLst>
                                        </p:cTn>
                                        <p:tgtEl>
                                          <p:spTgt spid="63"/>
                                        </p:tgtEl>
                                        <p:attrNameLst>
                                          <p:attrName>style.visibility</p:attrName>
                                        </p:attrNameLst>
                                      </p:cBhvr>
                                      <p:to>
                                        <p:strVal val="visible"/>
                                      </p:to>
                                    </p:set>
                                    <p:animEffect transition="in" filter="fade">
                                      <p:cBhvr>
                                        <p:cTn id="97" dur="500"/>
                                        <p:tgtEl>
                                          <p:spTgt spid="63"/>
                                        </p:tgtEl>
                                      </p:cBhvr>
                                    </p:animEffect>
                                  </p:childTnLst>
                                </p:cTn>
                              </p:par>
                              <p:par>
                                <p:cTn id="98" presetID="10" presetClass="entr" presetSubtype="0" fill="hold" nodeType="withEffect">
                                  <p:stCondLst>
                                    <p:cond delay="0"/>
                                  </p:stCondLst>
                                  <p:childTnLst>
                                    <p:set>
                                      <p:cBhvr>
                                        <p:cTn id="99" dur="1" fill="hold">
                                          <p:stCondLst>
                                            <p:cond delay="0"/>
                                          </p:stCondLst>
                                        </p:cTn>
                                        <p:tgtEl>
                                          <p:spTgt spid="615"/>
                                        </p:tgtEl>
                                        <p:attrNameLst>
                                          <p:attrName>style.visibility</p:attrName>
                                        </p:attrNameLst>
                                      </p:cBhvr>
                                      <p:to>
                                        <p:strVal val="visible"/>
                                      </p:to>
                                    </p:set>
                                    <p:animEffect transition="in" filter="fade">
                                      <p:cBhvr>
                                        <p:cTn id="100" dur="500"/>
                                        <p:tgtEl>
                                          <p:spTgt spid="615"/>
                                        </p:tgtEl>
                                      </p:cBhvr>
                                    </p:animEffect>
                                  </p:childTnLst>
                                </p:cTn>
                              </p:par>
                              <p:par>
                                <p:cTn id="101" presetID="10" presetClass="entr" presetSubtype="0" fill="hold" nodeType="withEffect">
                                  <p:stCondLst>
                                    <p:cond delay="0"/>
                                  </p:stCondLst>
                                  <p:childTnLst>
                                    <p:set>
                                      <p:cBhvr>
                                        <p:cTn id="102" dur="1" fill="hold">
                                          <p:stCondLst>
                                            <p:cond delay="0"/>
                                          </p:stCondLst>
                                        </p:cTn>
                                        <p:tgtEl>
                                          <p:spTgt spid="614"/>
                                        </p:tgtEl>
                                        <p:attrNameLst>
                                          <p:attrName>style.visibility</p:attrName>
                                        </p:attrNameLst>
                                      </p:cBhvr>
                                      <p:to>
                                        <p:strVal val="visible"/>
                                      </p:to>
                                    </p:set>
                                    <p:animEffect transition="in" filter="fade">
                                      <p:cBhvr>
                                        <p:cTn id="103" dur="500"/>
                                        <p:tgtEl>
                                          <p:spTgt spid="614"/>
                                        </p:tgtEl>
                                      </p:cBhvr>
                                    </p:animEffect>
                                  </p:childTnLst>
                                </p:cTn>
                              </p:par>
                              <p:par>
                                <p:cTn id="104" presetID="10" presetClass="entr" presetSubtype="0" fill="hold" nodeType="withEffect">
                                  <p:stCondLst>
                                    <p:cond delay="0"/>
                                  </p:stCondLst>
                                  <p:childTnLst>
                                    <p:set>
                                      <p:cBhvr>
                                        <p:cTn id="105" dur="1" fill="hold">
                                          <p:stCondLst>
                                            <p:cond delay="0"/>
                                          </p:stCondLst>
                                        </p:cTn>
                                        <p:tgtEl>
                                          <p:spTgt spid="519"/>
                                        </p:tgtEl>
                                        <p:attrNameLst>
                                          <p:attrName>style.visibility</p:attrName>
                                        </p:attrNameLst>
                                      </p:cBhvr>
                                      <p:to>
                                        <p:strVal val="visible"/>
                                      </p:to>
                                    </p:set>
                                    <p:animEffect transition="in" filter="fade">
                                      <p:cBhvr>
                                        <p:cTn id="106" dur="500"/>
                                        <p:tgtEl>
                                          <p:spTgt spid="519"/>
                                        </p:tgtEl>
                                      </p:cBhvr>
                                    </p:animEffect>
                                  </p:childTnLst>
                                </p:cTn>
                              </p:par>
                              <p:par>
                                <p:cTn id="107" presetID="10" presetClass="entr" presetSubtype="0" fill="hold" nodeType="withEffect">
                                  <p:stCondLst>
                                    <p:cond delay="0"/>
                                  </p:stCondLst>
                                  <p:childTnLst>
                                    <p:set>
                                      <p:cBhvr>
                                        <p:cTn id="108" dur="1" fill="hold">
                                          <p:stCondLst>
                                            <p:cond delay="0"/>
                                          </p:stCondLst>
                                        </p:cTn>
                                        <p:tgtEl>
                                          <p:spTgt spid="536"/>
                                        </p:tgtEl>
                                        <p:attrNameLst>
                                          <p:attrName>style.visibility</p:attrName>
                                        </p:attrNameLst>
                                      </p:cBhvr>
                                      <p:to>
                                        <p:strVal val="visible"/>
                                      </p:to>
                                    </p:set>
                                    <p:animEffect transition="in" filter="fade">
                                      <p:cBhvr>
                                        <p:cTn id="109" dur="500"/>
                                        <p:tgtEl>
                                          <p:spTgt spid="536"/>
                                        </p:tgtEl>
                                      </p:cBhvr>
                                    </p:animEffect>
                                  </p:childTnLst>
                                </p:cTn>
                              </p:par>
                              <p:par>
                                <p:cTn id="110" presetID="10" presetClass="entr" presetSubtype="0" fill="hold" nodeType="withEffect">
                                  <p:stCondLst>
                                    <p:cond delay="0"/>
                                  </p:stCondLst>
                                  <p:childTnLst>
                                    <p:set>
                                      <p:cBhvr>
                                        <p:cTn id="111" dur="1" fill="hold">
                                          <p:stCondLst>
                                            <p:cond delay="0"/>
                                          </p:stCondLst>
                                        </p:cTn>
                                        <p:tgtEl>
                                          <p:spTgt spid="558"/>
                                        </p:tgtEl>
                                        <p:attrNameLst>
                                          <p:attrName>style.visibility</p:attrName>
                                        </p:attrNameLst>
                                      </p:cBhvr>
                                      <p:to>
                                        <p:strVal val="visible"/>
                                      </p:to>
                                    </p:set>
                                    <p:animEffect transition="in" filter="fade">
                                      <p:cBhvr>
                                        <p:cTn id="112" dur="500"/>
                                        <p:tgtEl>
                                          <p:spTgt spid="558"/>
                                        </p:tgtEl>
                                      </p:cBhvr>
                                    </p:animEffect>
                                  </p:childTnLst>
                                </p:cTn>
                              </p:par>
                              <p:par>
                                <p:cTn id="113" presetID="10" presetClass="entr" presetSubtype="0" fill="hold" nodeType="withEffect">
                                  <p:stCondLst>
                                    <p:cond delay="0"/>
                                  </p:stCondLst>
                                  <p:childTnLst>
                                    <p:set>
                                      <p:cBhvr>
                                        <p:cTn id="114" dur="1" fill="hold">
                                          <p:stCondLst>
                                            <p:cond delay="0"/>
                                          </p:stCondLst>
                                        </p:cTn>
                                        <p:tgtEl>
                                          <p:spTgt spid="520"/>
                                        </p:tgtEl>
                                        <p:attrNameLst>
                                          <p:attrName>style.visibility</p:attrName>
                                        </p:attrNameLst>
                                      </p:cBhvr>
                                      <p:to>
                                        <p:strVal val="visible"/>
                                      </p:to>
                                    </p:set>
                                    <p:animEffect transition="in" filter="fade">
                                      <p:cBhvr>
                                        <p:cTn id="115" dur="500"/>
                                        <p:tgtEl>
                                          <p:spTgt spid="520"/>
                                        </p:tgtEl>
                                      </p:cBhvr>
                                    </p:animEffect>
                                  </p:childTnLst>
                                </p:cTn>
                              </p:par>
                              <p:par>
                                <p:cTn id="116" presetID="10" presetClass="entr" presetSubtype="0" fill="hold" nodeType="withEffect">
                                  <p:stCondLst>
                                    <p:cond delay="0"/>
                                  </p:stCondLst>
                                  <p:childTnLst>
                                    <p:set>
                                      <p:cBhvr>
                                        <p:cTn id="117" dur="1" fill="hold">
                                          <p:stCondLst>
                                            <p:cond delay="0"/>
                                          </p:stCondLst>
                                        </p:cTn>
                                        <p:tgtEl>
                                          <p:spTgt spid="62"/>
                                        </p:tgtEl>
                                        <p:attrNameLst>
                                          <p:attrName>style.visibility</p:attrName>
                                        </p:attrNameLst>
                                      </p:cBhvr>
                                      <p:to>
                                        <p:strVal val="visible"/>
                                      </p:to>
                                    </p:set>
                                    <p:animEffect transition="in" filter="fade">
                                      <p:cBhvr>
                                        <p:cTn id="118" dur="500"/>
                                        <p:tgtEl>
                                          <p:spTgt spid="62"/>
                                        </p:tgtEl>
                                      </p:cBhvr>
                                    </p:animEffect>
                                  </p:childTnLst>
                                </p:cTn>
                              </p:par>
                              <p:par>
                                <p:cTn id="119" presetID="10" presetClass="entr" presetSubtype="0" fill="hold" nodeType="withEffect">
                                  <p:stCondLst>
                                    <p:cond delay="0"/>
                                  </p:stCondLst>
                                  <p:childTnLst>
                                    <p:set>
                                      <p:cBhvr>
                                        <p:cTn id="120" dur="1" fill="hold">
                                          <p:stCondLst>
                                            <p:cond delay="0"/>
                                          </p:stCondLst>
                                        </p:cTn>
                                        <p:tgtEl>
                                          <p:spTgt spid="521"/>
                                        </p:tgtEl>
                                        <p:attrNameLst>
                                          <p:attrName>style.visibility</p:attrName>
                                        </p:attrNameLst>
                                      </p:cBhvr>
                                      <p:to>
                                        <p:strVal val="visible"/>
                                      </p:to>
                                    </p:set>
                                    <p:animEffect transition="in" filter="fade">
                                      <p:cBhvr>
                                        <p:cTn id="121" dur="500"/>
                                        <p:tgtEl>
                                          <p:spTgt spid="521"/>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grpId="0" nodeType="clickEffect">
                                  <p:stCondLst>
                                    <p:cond delay="0"/>
                                  </p:stCondLst>
                                  <p:childTnLst>
                                    <p:set>
                                      <p:cBhvr>
                                        <p:cTn id="125" dur="1" fill="hold">
                                          <p:stCondLst>
                                            <p:cond delay="0"/>
                                          </p:stCondLst>
                                        </p:cTn>
                                        <p:tgtEl>
                                          <p:spTgt spid="534"/>
                                        </p:tgtEl>
                                        <p:attrNameLst>
                                          <p:attrName>style.visibility</p:attrName>
                                        </p:attrNameLst>
                                      </p:cBhvr>
                                      <p:to>
                                        <p:strVal val="visible"/>
                                      </p:to>
                                    </p:set>
                                    <p:animEffect transition="in" filter="fade">
                                      <p:cBhvr>
                                        <p:cTn id="126" dur="500"/>
                                        <p:tgtEl>
                                          <p:spTgt spid="534"/>
                                        </p:tgtEl>
                                      </p:cBhvr>
                                    </p:animEffect>
                                  </p:childTnLst>
                                </p:cTn>
                              </p:par>
                              <p:par>
                                <p:cTn id="127" presetID="10" presetClass="entr" presetSubtype="0" fill="hold" nodeType="withEffect">
                                  <p:stCondLst>
                                    <p:cond delay="0"/>
                                  </p:stCondLst>
                                  <p:childTnLst>
                                    <p:set>
                                      <p:cBhvr>
                                        <p:cTn id="128" dur="1" fill="hold">
                                          <p:stCondLst>
                                            <p:cond delay="0"/>
                                          </p:stCondLst>
                                        </p:cTn>
                                        <p:tgtEl>
                                          <p:spTgt spid="537"/>
                                        </p:tgtEl>
                                        <p:attrNameLst>
                                          <p:attrName>style.visibility</p:attrName>
                                        </p:attrNameLst>
                                      </p:cBhvr>
                                      <p:to>
                                        <p:strVal val="visible"/>
                                      </p:to>
                                    </p:set>
                                    <p:animEffect transition="in" filter="fade">
                                      <p:cBhvr>
                                        <p:cTn id="129" dur="500"/>
                                        <p:tgtEl>
                                          <p:spTgt spid="537"/>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grpId="0" nodeType="clickEffect">
                                  <p:stCondLst>
                                    <p:cond delay="0"/>
                                  </p:stCondLst>
                                  <p:childTnLst>
                                    <p:set>
                                      <p:cBhvr>
                                        <p:cTn id="133" dur="1" fill="hold">
                                          <p:stCondLst>
                                            <p:cond delay="0"/>
                                          </p:stCondLst>
                                        </p:cTn>
                                        <p:tgtEl>
                                          <p:spTgt spid="535"/>
                                        </p:tgtEl>
                                        <p:attrNameLst>
                                          <p:attrName>style.visibility</p:attrName>
                                        </p:attrNameLst>
                                      </p:cBhvr>
                                      <p:to>
                                        <p:strVal val="visible"/>
                                      </p:to>
                                    </p:set>
                                    <p:animEffect transition="in" filter="fade">
                                      <p:cBhvr>
                                        <p:cTn id="134" dur="500"/>
                                        <p:tgtEl>
                                          <p:spTgt spid="535"/>
                                        </p:tgtEl>
                                      </p:cBhvr>
                                    </p:animEffect>
                                  </p:childTnLst>
                                </p:cTn>
                              </p:par>
                              <p:par>
                                <p:cTn id="135" presetID="10" presetClass="entr" presetSubtype="0" fill="hold" nodeType="withEffect">
                                  <p:stCondLst>
                                    <p:cond delay="0"/>
                                  </p:stCondLst>
                                  <p:childTnLst>
                                    <p:set>
                                      <p:cBhvr>
                                        <p:cTn id="136" dur="1" fill="hold">
                                          <p:stCondLst>
                                            <p:cond delay="0"/>
                                          </p:stCondLst>
                                        </p:cTn>
                                        <p:tgtEl>
                                          <p:spTgt spid="559"/>
                                        </p:tgtEl>
                                        <p:attrNameLst>
                                          <p:attrName>style.visibility</p:attrName>
                                        </p:attrNameLst>
                                      </p:cBhvr>
                                      <p:to>
                                        <p:strVal val="visible"/>
                                      </p:to>
                                    </p:set>
                                    <p:animEffect transition="in" filter="fade">
                                      <p:cBhvr>
                                        <p:cTn id="137" dur="500"/>
                                        <p:tgtEl>
                                          <p:spTgt spid="559"/>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589"/>
                                        </p:tgtEl>
                                        <p:attrNameLst>
                                          <p:attrName>style.visibility</p:attrName>
                                        </p:attrNameLst>
                                      </p:cBhvr>
                                      <p:to>
                                        <p:strVal val="visible"/>
                                      </p:to>
                                    </p:set>
                                    <p:animEffect transition="in" filter="fade">
                                      <p:cBhvr>
                                        <p:cTn id="142" dur="500"/>
                                        <p:tgtEl>
                                          <p:spTgt spid="589"/>
                                        </p:tgtEl>
                                      </p:cBhvr>
                                    </p:animEffect>
                                  </p:childTnLst>
                                </p:cTn>
                              </p:par>
                              <p:par>
                                <p:cTn id="143" presetID="10" presetClass="entr" presetSubtype="0" fill="hold" nodeType="withEffect">
                                  <p:stCondLst>
                                    <p:cond delay="0"/>
                                  </p:stCondLst>
                                  <p:childTnLst>
                                    <p:set>
                                      <p:cBhvr>
                                        <p:cTn id="144" dur="1" fill="hold">
                                          <p:stCondLst>
                                            <p:cond delay="0"/>
                                          </p:stCondLst>
                                        </p:cTn>
                                        <p:tgtEl>
                                          <p:spTgt spid="542"/>
                                        </p:tgtEl>
                                        <p:attrNameLst>
                                          <p:attrName>style.visibility</p:attrName>
                                        </p:attrNameLst>
                                      </p:cBhvr>
                                      <p:to>
                                        <p:strVal val="visible"/>
                                      </p:to>
                                    </p:set>
                                    <p:animEffect transition="in" filter="fade">
                                      <p:cBhvr>
                                        <p:cTn id="145" dur="500"/>
                                        <p:tgtEl>
                                          <p:spTgt spid="542"/>
                                        </p:tgtEl>
                                      </p:cBhvr>
                                    </p:animEffect>
                                  </p:childTnLst>
                                </p:cTn>
                              </p:par>
                              <p:par>
                                <p:cTn id="146" presetID="10" presetClass="entr" presetSubtype="0" fill="hold" nodeType="withEffect">
                                  <p:stCondLst>
                                    <p:cond delay="0"/>
                                  </p:stCondLst>
                                  <p:childTnLst>
                                    <p:set>
                                      <p:cBhvr>
                                        <p:cTn id="147" dur="1" fill="hold">
                                          <p:stCondLst>
                                            <p:cond delay="0"/>
                                          </p:stCondLst>
                                        </p:cTn>
                                        <p:tgtEl>
                                          <p:spTgt spid="543"/>
                                        </p:tgtEl>
                                        <p:attrNameLst>
                                          <p:attrName>style.visibility</p:attrName>
                                        </p:attrNameLst>
                                      </p:cBhvr>
                                      <p:to>
                                        <p:strVal val="visible"/>
                                      </p:to>
                                    </p:set>
                                    <p:animEffect transition="in" filter="fade">
                                      <p:cBhvr>
                                        <p:cTn id="148" dur="500"/>
                                        <p:tgtEl>
                                          <p:spTgt spid="543"/>
                                        </p:tgtEl>
                                      </p:cBhvr>
                                    </p:animEffect>
                                  </p:childTnLst>
                                </p:cTn>
                              </p:par>
                              <p:par>
                                <p:cTn id="149" presetID="10" presetClass="entr" presetSubtype="0" fill="hold" nodeType="withEffect">
                                  <p:stCondLst>
                                    <p:cond delay="0"/>
                                  </p:stCondLst>
                                  <p:childTnLst>
                                    <p:set>
                                      <p:cBhvr>
                                        <p:cTn id="150" dur="1" fill="hold">
                                          <p:stCondLst>
                                            <p:cond delay="0"/>
                                          </p:stCondLst>
                                        </p:cTn>
                                        <p:tgtEl>
                                          <p:spTgt spid="600"/>
                                        </p:tgtEl>
                                        <p:attrNameLst>
                                          <p:attrName>style.visibility</p:attrName>
                                        </p:attrNameLst>
                                      </p:cBhvr>
                                      <p:to>
                                        <p:strVal val="visible"/>
                                      </p:to>
                                    </p:set>
                                    <p:animEffect transition="in" filter="fade">
                                      <p:cBhvr>
                                        <p:cTn id="151" dur="500"/>
                                        <p:tgtEl>
                                          <p:spTgt spid="600"/>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634"/>
                                        </p:tgtEl>
                                        <p:attrNameLst>
                                          <p:attrName>style.visibility</p:attrName>
                                        </p:attrNameLst>
                                      </p:cBhvr>
                                      <p:to>
                                        <p:strVal val="visible"/>
                                      </p:to>
                                    </p:set>
                                    <p:animEffect transition="in" filter="fade">
                                      <p:cBhvr>
                                        <p:cTn id="154" dur="500"/>
                                        <p:tgtEl>
                                          <p:spTgt spid="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53" grpId="0" animBg="1"/>
      <p:bldP spid="54" grpId="0" animBg="1"/>
      <p:bldP spid="56" grpId="0"/>
      <p:bldP spid="515" grpId="0"/>
      <p:bldP spid="534" grpId="0" animBg="1"/>
      <p:bldP spid="535" grpId="0" animBg="1"/>
      <p:bldP spid="589" grpId="0"/>
      <p:bldP spid="634"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561"/>
        <p:cNvGrpSpPr/>
        <p:nvPr/>
      </p:nvGrpSpPr>
      <p:grpSpPr>
        <a:xfrm>
          <a:off x="0" y="0"/>
          <a:ext cx="0" cy="0"/>
          <a:chOff x="0" y="0"/>
          <a:chExt cx="0" cy="0"/>
        </a:xfrm>
      </p:grpSpPr>
      <p:sp>
        <p:nvSpPr>
          <p:cNvPr id="19" name="Rectangle 18">
            <a:extLst>
              <a:ext uri="{FF2B5EF4-FFF2-40B4-BE49-F238E27FC236}">
                <a16:creationId xmlns:a16="http://schemas.microsoft.com/office/drawing/2014/main" id="{C6CD11F2-6C4A-0B10-1941-810EDCB0A345}"/>
              </a:ext>
            </a:extLst>
          </p:cNvPr>
          <p:cNvSpPr>
            <a:spLocks noGrp="1" noRot="1" noMove="1" noResize="1" noEditPoints="1" noAdjustHandles="1" noChangeArrowheads="1" noChangeShapeType="1"/>
          </p:cNvSpPr>
          <p:nvPr/>
        </p:nvSpPr>
        <p:spPr>
          <a:xfrm>
            <a:off x="0" y="1473200"/>
            <a:ext cx="12192000" cy="4699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62" name="Google Shape;562;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2"/>
              </a:buClr>
              <a:buSzPts val="4400"/>
              <a:buFont typeface="Quattrocento Sans"/>
              <a:buNone/>
            </a:pPr>
            <a:r>
              <a:rPr lang="en-US" sz="4000" b="1" dirty="0">
                <a:latin typeface="Montserrat" panose="00000500000000000000" pitchFamily="2" charset="0"/>
              </a:rPr>
              <a:t>.NET Core Caching – Where?</a:t>
            </a:r>
            <a:endParaRPr lang="it-IT" sz="4000" b="1" dirty="0">
              <a:latin typeface="Montserrat" panose="00000500000000000000" pitchFamily="2" charset="0"/>
            </a:endParaRPr>
          </a:p>
        </p:txBody>
      </p:sp>
      <p:sp>
        <p:nvSpPr>
          <p:cNvPr id="2" name="TextBox 1">
            <a:extLst>
              <a:ext uri="{FF2B5EF4-FFF2-40B4-BE49-F238E27FC236}">
                <a16:creationId xmlns:a16="http://schemas.microsoft.com/office/drawing/2014/main" id="{7264CAEF-8868-70CA-E5F8-120C6B6F8730}"/>
              </a:ext>
            </a:extLst>
          </p:cNvPr>
          <p:cNvSpPr txBox="1"/>
          <p:nvPr/>
        </p:nvSpPr>
        <p:spPr>
          <a:xfrm>
            <a:off x="0" y="1830409"/>
            <a:ext cx="12191999" cy="584775"/>
          </a:xfrm>
          <a:prstGeom prst="rect">
            <a:avLst/>
          </a:prstGeom>
          <a:noFill/>
        </p:spPr>
        <p:txBody>
          <a:bodyPr wrap="square" rtlCol="0">
            <a:spAutoFit/>
          </a:bodyPr>
          <a:lstStyle/>
          <a:p>
            <a:pPr algn="ctr"/>
            <a:r>
              <a:rPr lang="it-IT" sz="3200" dirty="0">
                <a:latin typeface="Cascadia Code" panose="020B0609020000020004" pitchFamily="49" charset="0"/>
                <a:cs typeface="Cascadia Code" panose="020B0609020000020004" pitchFamily="49" charset="0"/>
              </a:rPr>
              <a:t>MemoryCache : </a:t>
            </a:r>
            <a:r>
              <a:rPr lang="it-IT" sz="3200" dirty="0">
                <a:solidFill>
                  <a:srgbClr val="7030A0"/>
                </a:solidFill>
                <a:latin typeface="Cascadia Code" panose="020B0609020000020004" pitchFamily="49" charset="0"/>
                <a:cs typeface="Cascadia Code" panose="020B0609020000020004" pitchFamily="49" charset="0"/>
              </a:rPr>
              <a:t>IMemoryCache</a:t>
            </a:r>
          </a:p>
        </p:txBody>
      </p:sp>
      <p:sp>
        <p:nvSpPr>
          <p:cNvPr id="3" name="TextBox 2">
            <a:extLst>
              <a:ext uri="{FF2B5EF4-FFF2-40B4-BE49-F238E27FC236}">
                <a16:creationId xmlns:a16="http://schemas.microsoft.com/office/drawing/2014/main" id="{7DFE760B-09BA-8BA2-1EE5-0B756F6BF94A}"/>
              </a:ext>
            </a:extLst>
          </p:cNvPr>
          <p:cNvSpPr txBox="1"/>
          <p:nvPr/>
        </p:nvSpPr>
        <p:spPr>
          <a:xfrm>
            <a:off x="1" y="3687328"/>
            <a:ext cx="8033145" cy="584775"/>
          </a:xfrm>
          <a:prstGeom prst="rect">
            <a:avLst/>
          </a:prstGeom>
          <a:noFill/>
        </p:spPr>
        <p:txBody>
          <a:bodyPr wrap="square" rtlCol="0">
            <a:spAutoFit/>
          </a:bodyPr>
          <a:lstStyle/>
          <a:p>
            <a:pPr algn="ctr"/>
            <a:r>
              <a:rPr lang="it-IT" sz="3200" dirty="0">
                <a:solidFill>
                  <a:srgbClr val="7030A0"/>
                </a:solidFill>
                <a:latin typeface="Cascadia Code" panose="020B0609020000020004" pitchFamily="49" charset="0"/>
                <a:cs typeface="Cascadia Code" panose="020B0609020000020004" pitchFamily="49" charset="0"/>
              </a:rPr>
              <a:t>IDistributedCache</a:t>
            </a:r>
          </a:p>
        </p:txBody>
      </p:sp>
      <p:sp>
        <p:nvSpPr>
          <p:cNvPr id="4" name="Rectangle: Rounded Corners 3">
            <a:extLst>
              <a:ext uri="{FF2B5EF4-FFF2-40B4-BE49-F238E27FC236}">
                <a16:creationId xmlns:a16="http://schemas.microsoft.com/office/drawing/2014/main" id="{369A1716-09DB-8D42-AB2C-A8725DFD09EA}"/>
              </a:ext>
            </a:extLst>
          </p:cNvPr>
          <p:cNvSpPr/>
          <p:nvPr/>
        </p:nvSpPr>
        <p:spPr>
          <a:xfrm>
            <a:off x="1864417" y="2606345"/>
            <a:ext cx="1793183" cy="454593"/>
          </a:xfrm>
          <a:prstGeom prst="roundRect">
            <a:avLst/>
          </a:prstGeom>
          <a:solidFill>
            <a:srgbClr val="17C000"/>
          </a:solidFill>
          <a:ln w="127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solidFill>
                  <a:sysClr val="windowText" lastClr="000000"/>
                </a:solidFill>
                <a:latin typeface="Roboto" panose="02000000000000000000" pitchFamily="2" charset="0"/>
                <a:ea typeface="Roboto" panose="02000000000000000000" pitchFamily="2" charset="0"/>
                <a:cs typeface="Roboto" panose="02000000000000000000" pitchFamily="2" charset="0"/>
              </a:rPr>
              <a:t>Performing</a:t>
            </a:r>
          </a:p>
        </p:txBody>
      </p:sp>
      <p:sp>
        <p:nvSpPr>
          <p:cNvPr id="5" name="Rectangle: Rounded Corners 4">
            <a:extLst>
              <a:ext uri="{FF2B5EF4-FFF2-40B4-BE49-F238E27FC236}">
                <a16:creationId xmlns:a16="http://schemas.microsoft.com/office/drawing/2014/main" id="{D92B940B-736E-FEDA-228B-48F7313191A4}"/>
              </a:ext>
            </a:extLst>
          </p:cNvPr>
          <p:cNvSpPr/>
          <p:nvPr/>
        </p:nvSpPr>
        <p:spPr>
          <a:xfrm>
            <a:off x="5199410" y="2599999"/>
            <a:ext cx="1793183" cy="454593"/>
          </a:xfrm>
          <a:prstGeom prst="roundRect">
            <a:avLst/>
          </a:prstGeom>
          <a:solidFill>
            <a:srgbClr val="FA4234"/>
          </a:solidFill>
          <a:ln w="127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solidFill>
                  <a:sysClr val="windowText" lastClr="000000"/>
                </a:solidFill>
                <a:latin typeface="Roboto" panose="02000000000000000000" pitchFamily="2" charset="0"/>
                <a:ea typeface="Roboto" panose="02000000000000000000" pitchFamily="2" charset="0"/>
                <a:cs typeface="Roboto" panose="02000000000000000000" pitchFamily="2" charset="0"/>
              </a:rPr>
              <a:t>Volatile</a:t>
            </a:r>
          </a:p>
        </p:txBody>
      </p:sp>
      <p:sp>
        <p:nvSpPr>
          <p:cNvPr id="6" name="Rectangle: Rounded Corners 5">
            <a:extLst>
              <a:ext uri="{FF2B5EF4-FFF2-40B4-BE49-F238E27FC236}">
                <a16:creationId xmlns:a16="http://schemas.microsoft.com/office/drawing/2014/main" id="{FCB3015F-7F3E-A075-4346-A3305808E97C}"/>
              </a:ext>
            </a:extLst>
          </p:cNvPr>
          <p:cNvSpPr/>
          <p:nvPr/>
        </p:nvSpPr>
        <p:spPr>
          <a:xfrm>
            <a:off x="8534402" y="2577975"/>
            <a:ext cx="1793183" cy="441575"/>
          </a:xfrm>
          <a:prstGeom prst="roundRect">
            <a:avLst/>
          </a:prstGeom>
          <a:solidFill>
            <a:srgbClr val="FA4234"/>
          </a:solidFill>
          <a:ln w="127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solidFill>
                  <a:sysClr val="windowText" lastClr="000000"/>
                </a:solidFill>
                <a:latin typeface="Roboto" panose="02000000000000000000" pitchFamily="2" charset="0"/>
                <a:ea typeface="Roboto" panose="02000000000000000000" pitchFamily="2" charset="0"/>
                <a:cs typeface="Roboto" panose="02000000000000000000" pitchFamily="2" charset="0"/>
              </a:rPr>
              <a:t>Local</a:t>
            </a:r>
          </a:p>
        </p:txBody>
      </p:sp>
      <p:grpSp>
        <p:nvGrpSpPr>
          <p:cNvPr id="7" name="Group 6">
            <a:extLst>
              <a:ext uri="{FF2B5EF4-FFF2-40B4-BE49-F238E27FC236}">
                <a16:creationId xmlns:a16="http://schemas.microsoft.com/office/drawing/2014/main" id="{1485F515-8231-5110-8D6C-1955BED79330}"/>
              </a:ext>
            </a:extLst>
          </p:cNvPr>
          <p:cNvGrpSpPr/>
          <p:nvPr/>
        </p:nvGrpSpPr>
        <p:grpSpPr>
          <a:xfrm>
            <a:off x="4158854" y="4738083"/>
            <a:ext cx="3874292" cy="1035843"/>
            <a:chOff x="2542204" y="3976620"/>
            <a:chExt cx="3874292" cy="1035843"/>
          </a:xfrm>
        </p:grpSpPr>
        <p:pic>
          <p:nvPicPr>
            <p:cNvPr id="8" name="Picture 2" descr="Redis - Wikipedia">
              <a:extLst>
                <a:ext uri="{FF2B5EF4-FFF2-40B4-BE49-F238E27FC236}">
                  <a16:creationId xmlns:a16="http://schemas.microsoft.com/office/drawing/2014/main" id="{F8A516E0-5BBA-63D6-88C3-BCC510C689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5023" y="3976620"/>
              <a:ext cx="1868653" cy="62450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E135D27-4A5C-4D80-1A29-E24A43D04427}"/>
                </a:ext>
              </a:extLst>
            </p:cNvPr>
            <p:cNvSpPr txBox="1"/>
            <p:nvPr/>
          </p:nvSpPr>
          <p:spPr>
            <a:xfrm>
              <a:off x="2542204" y="4735464"/>
              <a:ext cx="3874292" cy="276999"/>
            </a:xfrm>
            <a:prstGeom prst="rect">
              <a:avLst/>
            </a:prstGeom>
            <a:noFill/>
          </p:spPr>
          <p:txBody>
            <a:bodyPr wrap="square">
              <a:spAutoFit/>
            </a:bodyPr>
            <a:lstStyle/>
            <a:p>
              <a:pPr algn="ctr"/>
              <a:r>
                <a:rPr lang="it-IT" sz="1200" dirty="0">
                  <a:latin typeface="Roboto" panose="02000000000000000000" pitchFamily="2" charset="0"/>
                  <a:ea typeface="Roboto" panose="02000000000000000000" pitchFamily="2" charset="0"/>
                  <a:cs typeface="Roboto" panose="02000000000000000000" pitchFamily="2" charset="0"/>
                </a:rPr>
                <a:t>Microsoft.Extensions.Caching.StackExchangeRedis</a:t>
              </a:r>
            </a:p>
          </p:txBody>
        </p:sp>
      </p:grpSp>
      <p:grpSp>
        <p:nvGrpSpPr>
          <p:cNvPr id="10" name="Group 9">
            <a:extLst>
              <a:ext uri="{FF2B5EF4-FFF2-40B4-BE49-F238E27FC236}">
                <a16:creationId xmlns:a16="http://schemas.microsoft.com/office/drawing/2014/main" id="{534FED84-30E4-4D1B-56A1-13F9DBC161FA}"/>
              </a:ext>
            </a:extLst>
          </p:cNvPr>
          <p:cNvGrpSpPr/>
          <p:nvPr/>
        </p:nvGrpSpPr>
        <p:grpSpPr>
          <a:xfrm>
            <a:off x="373481" y="4505308"/>
            <a:ext cx="3679820" cy="1278302"/>
            <a:chOff x="-1029278" y="3672895"/>
            <a:chExt cx="3679820" cy="1278302"/>
          </a:xfrm>
        </p:grpSpPr>
        <p:pic>
          <p:nvPicPr>
            <p:cNvPr id="11" name="Picture 4" descr="GitHub - Alachisoft/NCache: NCache: Highly Scalable Distributed Cache for  .NET">
              <a:extLst>
                <a:ext uri="{FF2B5EF4-FFF2-40B4-BE49-F238E27FC236}">
                  <a16:creationId xmlns:a16="http://schemas.microsoft.com/office/drawing/2014/main" id="{1450783A-3356-3C5D-51B0-8A5811F6C5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400" y="3672895"/>
              <a:ext cx="1976063" cy="105390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2C35E7F-F46D-DA4A-11D3-2F45B9FBD5E7}"/>
                </a:ext>
              </a:extLst>
            </p:cNvPr>
            <p:cNvSpPr txBox="1"/>
            <p:nvPr/>
          </p:nvSpPr>
          <p:spPr>
            <a:xfrm>
              <a:off x="-1029278" y="4674198"/>
              <a:ext cx="3679820" cy="276999"/>
            </a:xfrm>
            <a:prstGeom prst="rect">
              <a:avLst/>
            </a:prstGeom>
            <a:noFill/>
          </p:spPr>
          <p:txBody>
            <a:bodyPr wrap="square">
              <a:spAutoFit/>
            </a:bodyPr>
            <a:lstStyle/>
            <a:p>
              <a:pPr algn="ctr"/>
              <a:r>
                <a:rPr lang="it-IT" sz="1200" b="0" i="0" dirty="0">
                  <a:solidFill>
                    <a:schemeClr val="bg2">
                      <a:lumMod val="50000"/>
                    </a:schemeClr>
                  </a:solidFill>
                  <a:effectLst/>
                  <a:latin typeface="Roboto" panose="02000000000000000000" pitchFamily="2" charset="0"/>
                  <a:ea typeface="Roboto" panose="02000000000000000000" pitchFamily="2" charset="0"/>
                  <a:cs typeface="Roboto" panose="02000000000000000000" pitchFamily="2" charset="0"/>
                </a:rPr>
                <a:t>NCache.Microsoft.Extensions.Caching.OpenSource</a:t>
              </a:r>
              <a:endParaRPr lang="it-IT" sz="105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endParaRPr>
            </a:p>
          </p:txBody>
        </p:sp>
      </p:grpSp>
      <p:grpSp>
        <p:nvGrpSpPr>
          <p:cNvPr id="13" name="Group 12">
            <a:extLst>
              <a:ext uri="{FF2B5EF4-FFF2-40B4-BE49-F238E27FC236}">
                <a16:creationId xmlns:a16="http://schemas.microsoft.com/office/drawing/2014/main" id="{AD68C237-CF81-A5C4-8DFB-A98115D4CF67}"/>
              </a:ext>
            </a:extLst>
          </p:cNvPr>
          <p:cNvGrpSpPr/>
          <p:nvPr/>
        </p:nvGrpSpPr>
        <p:grpSpPr>
          <a:xfrm>
            <a:off x="9085052" y="3766026"/>
            <a:ext cx="2192965" cy="2017584"/>
            <a:chOff x="4947723" y="2595801"/>
            <a:chExt cx="2192965" cy="2017584"/>
          </a:xfrm>
        </p:grpSpPr>
        <p:pic>
          <p:nvPicPr>
            <p:cNvPr id="14" name="Picture 6" descr="NuGet Gallery | ZiggyCreatures.FusionCache 0.18.0">
              <a:extLst>
                <a:ext uri="{FF2B5EF4-FFF2-40B4-BE49-F238E27FC236}">
                  <a16:creationId xmlns:a16="http://schemas.microsoft.com/office/drawing/2014/main" id="{A072366D-4EC1-327F-F1AD-9EE863F494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7614" y="2595801"/>
              <a:ext cx="1793183" cy="179318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97817C1-8486-4003-F926-F3322F85C3A5}"/>
                </a:ext>
              </a:extLst>
            </p:cNvPr>
            <p:cNvSpPr txBox="1"/>
            <p:nvPr/>
          </p:nvSpPr>
          <p:spPr>
            <a:xfrm>
              <a:off x="4947723" y="4336386"/>
              <a:ext cx="2192965" cy="276999"/>
            </a:xfrm>
            <a:prstGeom prst="rect">
              <a:avLst/>
            </a:prstGeom>
            <a:noFill/>
          </p:spPr>
          <p:txBody>
            <a:bodyPr wrap="square">
              <a:spAutoFit/>
            </a:bodyPr>
            <a:lstStyle/>
            <a:p>
              <a:pPr algn="ctr"/>
              <a:r>
                <a:rPr lang="it-IT" sz="1200" b="0" i="0" dirty="0">
                  <a:solidFill>
                    <a:schemeClr val="bg2">
                      <a:lumMod val="50000"/>
                    </a:schemeClr>
                  </a:solidFill>
                  <a:effectLst/>
                  <a:latin typeface="Roboto" panose="02000000000000000000" pitchFamily="2" charset="0"/>
                  <a:ea typeface="Roboto" panose="02000000000000000000" pitchFamily="2" charset="0"/>
                  <a:cs typeface="Roboto" panose="02000000000000000000" pitchFamily="2" charset="0"/>
                </a:rPr>
                <a:t>ZiggyCreatures.FusionCache</a:t>
              </a:r>
              <a:endParaRPr lang="it-IT" sz="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endParaRPr>
            </a:p>
          </p:txBody>
        </p:sp>
      </p:grpSp>
      <p:sp>
        <p:nvSpPr>
          <p:cNvPr id="16" name="TextBox 15">
            <a:extLst>
              <a:ext uri="{FF2B5EF4-FFF2-40B4-BE49-F238E27FC236}">
                <a16:creationId xmlns:a16="http://schemas.microsoft.com/office/drawing/2014/main" id="{91D0F465-9E84-31E6-7897-079963B2452F}"/>
              </a:ext>
            </a:extLst>
          </p:cNvPr>
          <p:cNvSpPr txBox="1"/>
          <p:nvPr/>
        </p:nvSpPr>
        <p:spPr>
          <a:xfrm>
            <a:off x="8650048" y="3283158"/>
            <a:ext cx="3062972" cy="584775"/>
          </a:xfrm>
          <a:prstGeom prst="rect">
            <a:avLst/>
          </a:prstGeom>
          <a:noFill/>
        </p:spPr>
        <p:txBody>
          <a:bodyPr wrap="square" rtlCol="0">
            <a:spAutoFit/>
          </a:bodyPr>
          <a:lstStyle/>
          <a:p>
            <a:pPr algn="ctr"/>
            <a:r>
              <a:rPr lang="it-IT" sz="3200" dirty="0">
                <a:solidFill>
                  <a:srgbClr val="7030A0"/>
                </a:solidFill>
                <a:latin typeface="Cascadia Code" panose="020B0609020000020004" pitchFamily="49" charset="0"/>
                <a:cs typeface="Cascadia Code" panose="020B0609020000020004" pitchFamily="49" charset="0"/>
              </a:rPr>
              <a:t>IFusionCache</a:t>
            </a:r>
          </a:p>
        </p:txBody>
      </p:sp>
    </p:spTree>
    <p:extLst>
      <p:ext uri="{BB962C8B-B14F-4D97-AF65-F5344CB8AC3E}">
        <p14:creationId xmlns:p14="http://schemas.microsoft.com/office/powerpoint/2010/main" val="3442329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P spid="5" grpId="0" animBg="1"/>
      <p:bldP spid="6" grpId="0" animBg="1"/>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19" name="Rectangle 18">
            <a:extLst>
              <a:ext uri="{FF2B5EF4-FFF2-40B4-BE49-F238E27FC236}">
                <a16:creationId xmlns:a16="http://schemas.microsoft.com/office/drawing/2014/main" id="{C6CD11F2-6C4A-0B10-1941-810EDCB0A345}"/>
              </a:ext>
            </a:extLst>
          </p:cNvPr>
          <p:cNvSpPr>
            <a:spLocks noGrp="1" noRot="1" noMove="1" noResize="1" noEditPoints="1" noAdjustHandles="1" noChangeArrowheads="1" noChangeShapeType="1"/>
          </p:cNvSpPr>
          <p:nvPr/>
        </p:nvSpPr>
        <p:spPr>
          <a:xfrm>
            <a:off x="0" y="1473200"/>
            <a:ext cx="12192000" cy="4699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62" name="Google Shape;562;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2"/>
              </a:buClr>
              <a:buSzPts val="4400"/>
              <a:buFont typeface="Quattrocento Sans"/>
              <a:buNone/>
            </a:pPr>
            <a:r>
              <a:rPr lang="en-US" sz="4000" b="1" dirty="0">
                <a:latin typeface="Montserrat" panose="00000500000000000000" pitchFamily="2" charset="0"/>
              </a:rPr>
              <a:t>.NET Core Caching – Manual caching</a:t>
            </a:r>
            <a:endParaRPr lang="it-IT" sz="4000" b="1" dirty="0">
              <a:latin typeface="Montserrat" panose="00000500000000000000" pitchFamily="2" charset="0"/>
            </a:endParaRPr>
          </a:p>
        </p:txBody>
      </p:sp>
      <p:sp>
        <p:nvSpPr>
          <p:cNvPr id="16" name="Rectangle: Rounded Corners 15">
            <a:extLst>
              <a:ext uri="{FF2B5EF4-FFF2-40B4-BE49-F238E27FC236}">
                <a16:creationId xmlns:a16="http://schemas.microsoft.com/office/drawing/2014/main" id="{11CFC023-4ADF-2310-2868-BC03A602B505}"/>
              </a:ext>
            </a:extLst>
          </p:cNvPr>
          <p:cNvSpPr/>
          <p:nvPr/>
        </p:nvSpPr>
        <p:spPr>
          <a:xfrm>
            <a:off x="9575425" y="4075821"/>
            <a:ext cx="1778375" cy="512780"/>
          </a:xfrm>
          <a:prstGeom prst="roundRect">
            <a:avLst/>
          </a:prstGeom>
          <a:solidFill>
            <a:srgbClr val="17C000"/>
          </a:solidFill>
          <a:ln w="127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800" dirty="0">
                <a:solidFill>
                  <a:sysClr val="windowText" lastClr="000000"/>
                </a:solidFill>
                <a:latin typeface="Roboto" panose="02000000000000000000" pitchFamily="2" charset="0"/>
                <a:ea typeface="Roboto" panose="02000000000000000000" pitchFamily="2" charset="0"/>
                <a:cs typeface="Roboto" panose="02000000000000000000" pitchFamily="2" charset="0"/>
              </a:rPr>
              <a:t> Different layer</a:t>
            </a:r>
          </a:p>
        </p:txBody>
      </p:sp>
      <p:pic>
        <p:nvPicPr>
          <p:cNvPr id="17" name="Picture 16">
            <a:extLst>
              <a:ext uri="{FF2B5EF4-FFF2-40B4-BE49-F238E27FC236}">
                <a16:creationId xmlns:a16="http://schemas.microsoft.com/office/drawing/2014/main" id="{F00EF81C-CF3D-6B1B-FB4B-9DB6C93FCB7D}"/>
              </a:ext>
            </a:extLst>
          </p:cNvPr>
          <p:cNvPicPr>
            <a:picLocks noChangeAspect="1"/>
          </p:cNvPicPr>
          <p:nvPr/>
        </p:nvPicPr>
        <p:blipFill>
          <a:blip r:embed="rId3"/>
          <a:stretch>
            <a:fillRect/>
          </a:stretch>
        </p:blipFill>
        <p:spPr>
          <a:xfrm>
            <a:off x="444742" y="2631700"/>
            <a:ext cx="7387890" cy="3481997"/>
          </a:xfrm>
          <a:prstGeom prst="rect">
            <a:avLst/>
          </a:prstGeom>
        </p:spPr>
      </p:pic>
      <p:sp>
        <p:nvSpPr>
          <p:cNvPr id="18" name="TextBox 17">
            <a:extLst>
              <a:ext uri="{FF2B5EF4-FFF2-40B4-BE49-F238E27FC236}">
                <a16:creationId xmlns:a16="http://schemas.microsoft.com/office/drawing/2014/main" id="{7DD18717-304C-48DF-BBB9-2780C007F821}"/>
              </a:ext>
            </a:extLst>
          </p:cNvPr>
          <p:cNvSpPr txBox="1"/>
          <p:nvPr/>
        </p:nvSpPr>
        <p:spPr>
          <a:xfrm>
            <a:off x="3578728" y="3078995"/>
            <a:ext cx="1054368" cy="340519"/>
          </a:xfrm>
          <a:prstGeom prst="roundRect">
            <a:avLst/>
          </a:prstGeom>
          <a:solidFill>
            <a:schemeClr val="tx1">
              <a:lumMod val="20000"/>
              <a:lumOff val="80000"/>
            </a:schemeClr>
          </a:solidFill>
          <a:ln>
            <a:solidFill>
              <a:schemeClr val="tx1"/>
            </a:solidFill>
          </a:ln>
        </p:spPr>
        <p:txBody>
          <a:bodyPr wrap="none" rtlCol="0">
            <a:spAutoFit/>
          </a:bodyPr>
          <a:lstStyle/>
          <a:p>
            <a:pPr algn="ctr"/>
            <a:r>
              <a:rPr lang="it-IT" dirty="0">
                <a:solidFill>
                  <a:sysClr val="windowText" lastClr="000000"/>
                </a:solidFill>
                <a:latin typeface="Roboto" panose="02000000000000000000" pitchFamily="2" charset="0"/>
                <a:ea typeface="Roboto" panose="02000000000000000000" pitchFamily="2" charset="0"/>
                <a:cs typeface="Roboto" panose="02000000000000000000" pitchFamily="2" charset="0"/>
              </a:rPr>
              <a:t>Cache Key</a:t>
            </a:r>
          </a:p>
        </p:txBody>
      </p:sp>
      <p:sp>
        <p:nvSpPr>
          <p:cNvPr id="20" name="TextBox 19">
            <a:extLst>
              <a:ext uri="{FF2B5EF4-FFF2-40B4-BE49-F238E27FC236}">
                <a16:creationId xmlns:a16="http://schemas.microsoft.com/office/drawing/2014/main" id="{60DAC21E-B7B5-29A1-C5FF-F1150F817D5A}"/>
              </a:ext>
            </a:extLst>
          </p:cNvPr>
          <p:cNvSpPr txBox="1"/>
          <p:nvPr/>
        </p:nvSpPr>
        <p:spPr>
          <a:xfrm>
            <a:off x="6343895" y="3529271"/>
            <a:ext cx="1307153" cy="340519"/>
          </a:xfrm>
          <a:prstGeom prst="roundRect">
            <a:avLst/>
          </a:prstGeom>
          <a:solidFill>
            <a:schemeClr val="tx1">
              <a:lumMod val="20000"/>
              <a:lumOff val="80000"/>
            </a:schemeClr>
          </a:solidFill>
          <a:ln>
            <a:solidFill>
              <a:schemeClr val="tx1"/>
            </a:solidFill>
          </a:ln>
        </p:spPr>
        <p:txBody>
          <a:bodyPr wrap="square" rtlCol="0">
            <a:spAutoFit/>
          </a:bodyPr>
          <a:lstStyle/>
          <a:p>
            <a:pPr algn="ctr"/>
            <a:r>
              <a:rPr lang="it-IT" dirty="0">
                <a:solidFill>
                  <a:sysClr val="windowText" lastClr="000000"/>
                </a:solidFill>
                <a:latin typeface="Roboto" panose="02000000000000000000" pitchFamily="2" charset="0"/>
                <a:ea typeface="Roboto" panose="02000000000000000000" pitchFamily="2" charset="0"/>
                <a:cs typeface="Roboto" panose="02000000000000000000" pitchFamily="2" charset="0"/>
              </a:rPr>
              <a:t>Item Factory</a:t>
            </a:r>
          </a:p>
        </p:txBody>
      </p:sp>
      <p:sp>
        <p:nvSpPr>
          <p:cNvPr id="21" name="Rectangle: Rounded Corners 20">
            <a:extLst>
              <a:ext uri="{FF2B5EF4-FFF2-40B4-BE49-F238E27FC236}">
                <a16:creationId xmlns:a16="http://schemas.microsoft.com/office/drawing/2014/main" id="{6C595C29-2E8F-D4AE-26EF-65E5BD5197BD}"/>
              </a:ext>
            </a:extLst>
          </p:cNvPr>
          <p:cNvSpPr/>
          <p:nvPr/>
        </p:nvSpPr>
        <p:spPr>
          <a:xfrm>
            <a:off x="8579174" y="2636154"/>
            <a:ext cx="1851790" cy="512778"/>
          </a:xfrm>
          <a:prstGeom prst="roundRect">
            <a:avLst/>
          </a:prstGeom>
          <a:solidFill>
            <a:srgbClr val="17C000"/>
          </a:solidFill>
          <a:ln w="127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800" dirty="0">
                <a:solidFill>
                  <a:sysClr val="windowText" lastClr="000000"/>
                </a:solidFill>
                <a:latin typeface="Roboto" panose="02000000000000000000" pitchFamily="2" charset="0"/>
                <a:ea typeface="Roboto" panose="02000000000000000000" pitchFamily="2" charset="0"/>
                <a:cs typeface="Roboto" panose="02000000000000000000" pitchFamily="2" charset="0"/>
              </a:rPr>
              <a:t>Customizable</a:t>
            </a:r>
          </a:p>
        </p:txBody>
      </p:sp>
      <p:sp>
        <p:nvSpPr>
          <p:cNvPr id="24" name="Rectangle: Rounded Corners 23">
            <a:extLst>
              <a:ext uri="{FF2B5EF4-FFF2-40B4-BE49-F238E27FC236}">
                <a16:creationId xmlns:a16="http://schemas.microsoft.com/office/drawing/2014/main" id="{4AF8DF63-2EA8-8536-B314-21C39744DDF5}"/>
              </a:ext>
            </a:extLst>
          </p:cNvPr>
          <p:cNvSpPr/>
          <p:nvPr/>
        </p:nvSpPr>
        <p:spPr>
          <a:xfrm>
            <a:off x="8579174" y="5515490"/>
            <a:ext cx="1778375" cy="512778"/>
          </a:xfrm>
          <a:prstGeom prst="roundRect">
            <a:avLst/>
          </a:prstGeom>
          <a:solidFill>
            <a:srgbClr val="FA4234"/>
          </a:solidFill>
          <a:ln w="127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800" dirty="0">
                <a:solidFill>
                  <a:sysClr val="windowText" lastClr="000000"/>
                </a:solidFill>
                <a:latin typeface="Roboto" panose="02000000000000000000" pitchFamily="2" charset="0"/>
                <a:ea typeface="Roboto" panose="02000000000000000000" pitchFamily="2" charset="0"/>
                <a:cs typeface="Roboto" panose="02000000000000000000" pitchFamily="2" charset="0"/>
              </a:rPr>
              <a:t>Boilerplate</a:t>
            </a:r>
          </a:p>
        </p:txBody>
      </p:sp>
      <p:pic>
        <p:nvPicPr>
          <p:cNvPr id="25" name="Picture 24">
            <a:extLst>
              <a:ext uri="{FF2B5EF4-FFF2-40B4-BE49-F238E27FC236}">
                <a16:creationId xmlns:a16="http://schemas.microsoft.com/office/drawing/2014/main" id="{D64B06DC-8232-3300-22A0-1043F1F49A04}"/>
              </a:ext>
            </a:extLst>
          </p:cNvPr>
          <p:cNvPicPr>
            <a:picLocks noChangeAspect="1"/>
          </p:cNvPicPr>
          <p:nvPr/>
        </p:nvPicPr>
        <p:blipFill rotWithShape="1">
          <a:blip r:embed="rId4"/>
          <a:srcRect t="1" r="3339" b="10885"/>
          <a:stretch/>
        </p:blipFill>
        <p:spPr>
          <a:xfrm>
            <a:off x="1972733" y="1864598"/>
            <a:ext cx="4430151" cy="400591"/>
          </a:xfrm>
          <a:prstGeom prst="rect">
            <a:avLst/>
          </a:prstGeom>
        </p:spPr>
      </p:pic>
      <p:sp>
        <p:nvSpPr>
          <p:cNvPr id="26" name="TextBox 25">
            <a:extLst>
              <a:ext uri="{FF2B5EF4-FFF2-40B4-BE49-F238E27FC236}">
                <a16:creationId xmlns:a16="http://schemas.microsoft.com/office/drawing/2014/main" id="{404AB157-4D70-6355-3F6A-78E4EE773D8B}"/>
              </a:ext>
            </a:extLst>
          </p:cNvPr>
          <p:cNvSpPr txBox="1"/>
          <p:nvPr/>
        </p:nvSpPr>
        <p:spPr>
          <a:xfrm>
            <a:off x="467545" y="1474709"/>
            <a:ext cx="7387890" cy="369332"/>
          </a:xfrm>
          <a:prstGeom prst="rect">
            <a:avLst/>
          </a:prstGeom>
          <a:noFill/>
        </p:spPr>
        <p:txBody>
          <a:bodyPr wrap="square" rtlCol="0">
            <a:spAutoFit/>
          </a:bodyPr>
          <a:lstStyle/>
          <a:p>
            <a:pPr algn="ctr"/>
            <a:r>
              <a:rPr lang="it-IT" sz="1800" b="1" dirty="0">
                <a:latin typeface="Roboto" panose="02000000000000000000" pitchFamily="2" charset="0"/>
                <a:ea typeface="Roboto" panose="02000000000000000000" pitchFamily="2" charset="0"/>
                <a:cs typeface="Roboto" panose="02000000000000000000" pitchFamily="2" charset="0"/>
              </a:rPr>
              <a:t>Plumbing</a:t>
            </a:r>
          </a:p>
        </p:txBody>
      </p:sp>
      <p:sp>
        <p:nvSpPr>
          <p:cNvPr id="27" name="TextBox 26">
            <a:extLst>
              <a:ext uri="{FF2B5EF4-FFF2-40B4-BE49-F238E27FC236}">
                <a16:creationId xmlns:a16="http://schemas.microsoft.com/office/drawing/2014/main" id="{35CCB112-1B46-7C9F-60EC-25431EB24812}"/>
              </a:ext>
            </a:extLst>
          </p:cNvPr>
          <p:cNvSpPr txBox="1"/>
          <p:nvPr/>
        </p:nvSpPr>
        <p:spPr>
          <a:xfrm>
            <a:off x="454513" y="2267230"/>
            <a:ext cx="7368348" cy="369332"/>
          </a:xfrm>
          <a:prstGeom prst="rect">
            <a:avLst/>
          </a:prstGeom>
          <a:noFill/>
        </p:spPr>
        <p:txBody>
          <a:bodyPr wrap="square" rtlCol="0">
            <a:spAutoFit/>
          </a:bodyPr>
          <a:lstStyle/>
          <a:p>
            <a:pPr algn="ctr"/>
            <a:r>
              <a:rPr lang="it-IT" sz="1800" b="1" dirty="0">
                <a:latin typeface="Roboto" panose="02000000000000000000" pitchFamily="2" charset="0"/>
                <a:ea typeface="Roboto" panose="02000000000000000000" pitchFamily="2" charset="0"/>
                <a:cs typeface="Roboto" panose="02000000000000000000" pitchFamily="2" charset="0"/>
              </a:rPr>
              <a:t>Usage in a controller</a:t>
            </a:r>
          </a:p>
        </p:txBody>
      </p:sp>
    </p:spTree>
    <p:extLst>
      <p:ext uri="{BB962C8B-B14F-4D97-AF65-F5344CB8AC3E}">
        <p14:creationId xmlns:p14="http://schemas.microsoft.com/office/powerpoint/2010/main" val="1479220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20" grpId="0" animBg="1"/>
      <p:bldP spid="21" grpId="0" animBg="1"/>
      <p:bldP spid="24" grpId="0" animBg="1"/>
      <p:bldP spid="26" grpId="0"/>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19" name="Rectangle 18">
            <a:extLst>
              <a:ext uri="{FF2B5EF4-FFF2-40B4-BE49-F238E27FC236}">
                <a16:creationId xmlns:a16="http://schemas.microsoft.com/office/drawing/2014/main" id="{C6CD11F2-6C4A-0B10-1941-810EDCB0A345}"/>
              </a:ext>
            </a:extLst>
          </p:cNvPr>
          <p:cNvSpPr>
            <a:spLocks noGrp="1" noRot="1" noMove="1" noResize="1" noEditPoints="1" noAdjustHandles="1" noChangeArrowheads="1" noChangeShapeType="1"/>
          </p:cNvSpPr>
          <p:nvPr/>
        </p:nvSpPr>
        <p:spPr>
          <a:xfrm>
            <a:off x="0" y="1473200"/>
            <a:ext cx="12192000" cy="4699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62" name="Google Shape;562;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2"/>
              </a:buClr>
              <a:buSzPts val="4400"/>
              <a:buFont typeface="Quattrocento Sans"/>
              <a:buNone/>
            </a:pPr>
            <a:r>
              <a:rPr lang="en-US" sz="4000" b="1" dirty="0">
                <a:latin typeface="Montserrat" panose="00000500000000000000" pitchFamily="2" charset="0"/>
              </a:rPr>
              <a:t>ASP.NET Core – Response Caching</a:t>
            </a:r>
            <a:endParaRPr lang="it-IT" sz="4000" b="1" dirty="0">
              <a:latin typeface="Montserrat" panose="00000500000000000000" pitchFamily="2" charset="0"/>
            </a:endParaRPr>
          </a:p>
        </p:txBody>
      </p:sp>
      <p:sp>
        <p:nvSpPr>
          <p:cNvPr id="16" name="Rectangle: Rounded Corners 15">
            <a:extLst>
              <a:ext uri="{FF2B5EF4-FFF2-40B4-BE49-F238E27FC236}">
                <a16:creationId xmlns:a16="http://schemas.microsoft.com/office/drawing/2014/main" id="{11CFC023-4ADF-2310-2868-BC03A602B505}"/>
              </a:ext>
            </a:extLst>
          </p:cNvPr>
          <p:cNvSpPr/>
          <p:nvPr/>
        </p:nvSpPr>
        <p:spPr>
          <a:xfrm>
            <a:off x="9465732" y="2738197"/>
            <a:ext cx="1971005" cy="512780"/>
          </a:xfrm>
          <a:prstGeom prst="roundRect">
            <a:avLst/>
          </a:prstGeom>
          <a:solidFill>
            <a:srgbClr val="17C000"/>
          </a:solidFill>
          <a:ln w="127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800" dirty="0">
                <a:solidFill>
                  <a:sysClr val="windowText" lastClr="000000"/>
                </a:solidFill>
                <a:latin typeface="Roboto" panose="02000000000000000000" pitchFamily="2" charset="0"/>
                <a:ea typeface="Roboto" panose="02000000000000000000" pitchFamily="2" charset="0"/>
                <a:cs typeface="Roboto" panose="02000000000000000000" pitchFamily="2" charset="0"/>
              </a:rPr>
              <a:t>General Purpose</a:t>
            </a:r>
          </a:p>
        </p:txBody>
      </p:sp>
      <p:pic>
        <p:nvPicPr>
          <p:cNvPr id="17" name="Picture 16">
            <a:extLst>
              <a:ext uri="{FF2B5EF4-FFF2-40B4-BE49-F238E27FC236}">
                <a16:creationId xmlns:a16="http://schemas.microsoft.com/office/drawing/2014/main" id="{F00EF81C-CF3D-6B1B-FB4B-9DB6C93FCB7D}"/>
              </a:ext>
            </a:extLst>
          </p:cNvPr>
          <p:cNvPicPr>
            <a:picLocks noChangeAspect="1"/>
          </p:cNvPicPr>
          <p:nvPr/>
        </p:nvPicPr>
        <p:blipFill>
          <a:blip r:embed="rId3"/>
          <a:srcRect/>
          <a:stretch/>
        </p:blipFill>
        <p:spPr>
          <a:xfrm>
            <a:off x="434971" y="3187670"/>
            <a:ext cx="7387890" cy="2836786"/>
          </a:xfrm>
          <a:prstGeom prst="rect">
            <a:avLst/>
          </a:prstGeom>
        </p:spPr>
      </p:pic>
      <p:sp>
        <p:nvSpPr>
          <p:cNvPr id="21" name="Rectangle: Rounded Corners 20">
            <a:extLst>
              <a:ext uri="{FF2B5EF4-FFF2-40B4-BE49-F238E27FC236}">
                <a16:creationId xmlns:a16="http://schemas.microsoft.com/office/drawing/2014/main" id="{6C595C29-2E8F-D4AE-26EF-65E5BD5197BD}"/>
              </a:ext>
            </a:extLst>
          </p:cNvPr>
          <p:cNvSpPr/>
          <p:nvPr/>
        </p:nvSpPr>
        <p:spPr>
          <a:xfrm>
            <a:off x="8579174" y="1843992"/>
            <a:ext cx="1851790" cy="512778"/>
          </a:xfrm>
          <a:prstGeom prst="roundRect">
            <a:avLst/>
          </a:prstGeom>
          <a:solidFill>
            <a:srgbClr val="17C000"/>
          </a:solidFill>
          <a:ln w="127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800" dirty="0">
                <a:solidFill>
                  <a:sysClr val="windowText" lastClr="000000"/>
                </a:solidFill>
                <a:latin typeface="Roboto" panose="02000000000000000000" pitchFamily="2" charset="0"/>
                <a:ea typeface="Roboto" panose="02000000000000000000" pitchFamily="2" charset="0"/>
                <a:cs typeface="Roboto" panose="02000000000000000000" pitchFamily="2" charset="0"/>
              </a:rPr>
              <a:t>Easy to use</a:t>
            </a:r>
          </a:p>
        </p:txBody>
      </p:sp>
      <p:sp>
        <p:nvSpPr>
          <p:cNvPr id="22" name="Rectangle: Rounded Corners 21">
            <a:extLst>
              <a:ext uri="{FF2B5EF4-FFF2-40B4-BE49-F238E27FC236}">
                <a16:creationId xmlns:a16="http://schemas.microsoft.com/office/drawing/2014/main" id="{98A317B9-F7E0-07A4-C0B6-2DBFE114991E}"/>
              </a:ext>
            </a:extLst>
          </p:cNvPr>
          <p:cNvSpPr/>
          <p:nvPr/>
        </p:nvSpPr>
        <p:spPr>
          <a:xfrm>
            <a:off x="8579174" y="5420818"/>
            <a:ext cx="1778375" cy="512778"/>
          </a:xfrm>
          <a:prstGeom prst="roundRect">
            <a:avLst/>
          </a:prstGeom>
          <a:solidFill>
            <a:srgbClr val="FA4234"/>
          </a:solidFill>
          <a:ln w="127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800">
                <a:solidFill>
                  <a:sysClr val="windowText" lastClr="000000"/>
                </a:solidFill>
                <a:latin typeface="Roboto" panose="02000000000000000000" pitchFamily="2" charset="0"/>
                <a:ea typeface="Roboto" panose="02000000000000000000" pitchFamily="2" charset="0"/>
                <a:cs typeface="Roboto" panose="02000000000000000000" pitchFamily="2" charset="0"/>
              </a:rPr>
              <a:t>In Memory</a:t>
            </a:r>
            <a:endParaRPr lang="it-IT" sz="1800" dirty="0">
              <a:solidFill>
                <a:sysClr val="windowText" lastClr="000000"/>
              </a:solidFill>
              <a:latin typeface="Roboto" panose="02000000000000000000" pitchFamily="2" charset="0"/>
              <a:ea typeface="Roboto" panose="02000000000000000000" pitchFamily="2" charset="0"/>
              <a:cs typeface="Roboto" panose="02000000000000000000" pitchFamily="2" charset="0"/>
            </a:endParaRPr>
          </a:p>
        </p:txBody>
      </p:sp>
      <p:sp>
        <p:nvSpPr>
          <p:cNvPr id="24" name="Rectangle: Rounded Corners 23">
            <a:extLst>
              <a:ext uri="{FF2B5EF4-FFF2-40B4-BE49-F238E27FC236}">
                <a16:creationId xmlns:a16="http://schemas.microsoft.com/office/drawing/2014/main" id="{4AF8DF63-2EA8-8536-B314-21C39744DDF5}"/>
              </a:ext>
            </a:extLst>
          </p:cNvPr>
          <p:cNvSpPr/>
          <p:nvPr/>
        </p:nvSpPr>
        <p:spPr>
          <a:xfrm>
            <a:off x="9052563" y="4526611"/>
            <a:ext cx="2384176" cy="512778"/>
          </a:xfrm>
          <a:prstGeom prst="roundRect">
            <a:avLst/>
          </a:prstGeom>
          <a:solidFill>
            <a:srgbClr val="FA4234"/>
          </a:solidFill>
          <a:ln w="127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800" dirty="0">
                <a:solidFill>
                  <a:sysClr val="windowText" lastClr="000000"/>
                </a:solidFill>
                <a:latin typeface="Roboto" panose="02000000000000000000" pitchFamily="2" charset="0"/>
                <a:ea typeface="Roboto" panose="02000000000000000000" pitchFamily="2" charset="0"/>
                <a:cs typeface="Roboto" panose="02000000000000000000" pitchFamily="2" charset="0"/>
              </a:rPr>
              <a:t>Standards Compliant</a:t>
            </a:r>
          </a:p>
        </p:txBody>
      </p:sp>
      <p:sp>
        <p:nvSpPr>
          <p:cNvPr id="26" name="TextBox 25">
            <a:extLst>
              <a:ext uri="{FF2B5EF4-FFF2-40B4-BE49-F238E27FC236}">
                <a16:creationId xmlns:a16="http://schemas.microsoft.com/office/drawing/2014/main" id="{404AB157-4D70-6355-3F6A-78E4EE773D8B}"/>
              </a:ext>
            </a:extLst>
          </p:cNvPr>
          <p:cNvSpPr txBox="1"/>
          <p:nvPr/>
        </p:nvSpPr>
        <p:spPr>
          <a:xfrm>
            <a:off x="467545" y="1474709"/>
            <a:ext cx="7387890" cy="369332"/>
          </a:xfrm>
          <a:prstGeom prst="rect">
            <a:avLst/>
          </a:prstGeom>
          <a:noFill/>
        </p:spPr>
        <p:txBody>
          <a:bodyPr wrap="square" rtlCol="0">
            <a:spAutoFit/>
          </a:bodyPr>
          <a:lstStyle/>
          <a:p>
            <a:pPr algn="ctr"/>
            <a:r>
              <a:rPr lang="it-IT" sz="1800" b="1" dirty="0">
                <a:latin typeface="Roboto" panose="02000000000000000000" pitchFamily="2" charset="0"/>
                <a:ea typeface="Roboto" panose="02000000000000000000" pitchFamily="2" charset="0"/>
                <a:cs typeface="Roboto" panose="02000000000000000000" pitchFamily="2" charset="0"/>
              </a:rPr>
              <a:t>Plumbing</a:t>
            </a:r>
          </a:p>
        </p:txBody>
      </p:sp>
      <p:sp>
        <p:nvSpPr>
          <p:cNvPr id="27" name="TextBox 26">
            <a:extLst>
              <a:ext uri="{FF2B5EF4-FFF2-40B4-BE49-F238E27FC236}">
                <a16:creationId xmlns:a16="http://schemas.microsoft.com/office/drawing/2014/main" id="{35CCB112-1B46-7C9F-60EC-25431EB24812}"/>
              </a:ext>
            </a:extLst>
          </p:cNvPr>
          <p:cNvSpPr txBox="1"/>
          <p:nvPr/>
        </p:nvSpPr>
        <p:spPr>
          <a:xfrm>
            <a:off x="434971" y="2808302"/>
            <a:ext cx="7368348" cy="369332"/>
          </a:xfrm>
          <a:prstGeom prst="rect">
            <a:avLst/>
          </a:prstGeom>
          <a:noFill/>
        </p:spPr>
        <p:txBody>
          <a:bodyPr wrap="square" rtlCol="0">
            <a:spAutoFit/>
          </a:bodyPr>
          <a:lstStyle/>
          <a:p>
            <a:pPr algn="ctr"/>
            <a:r>
              <a:rPr lang="it-IT" sz="1800" b="1" dirty="0">
                <a:latin typeface="Roboto" panose="02000000000000000000" pitchFamily="2" charset="0"/>
                <a:ea typeface="Roboto" panose="02000000000000000000" pitchFamily="2" charset="0"/>
                <a:cs typeface="Roboto" panose="02000000000000000000" pitchFamily="2" charset="0"/>
              </a:rPr>
              <a:t>Usage in a controller</a:t>
            </a:r>
          </a:p>
        </p:txBody>
      </p:sp>
      <p:sp>
        <p:nvSpPr>
          <p:cNvPr id="2" name="Rectangle: Rounded Corners 1">
            <a:extLst>
              <a:ext uri="{FF2B5EF4-FFF2-40B4-BE49-F238E27FC236}">
                <a16:creationId xmlns:a16="http://schemas.microsoft.com/office/drawing/2014/main" id="{51913E6D-4674-60F4-AC12-9AFF2D6216C7}"/>
              </a:ext>
            </a:extLst>
          </p:cNvPr>
          <p:cNvSpPr/>
          <p:nvPr/>
        </p:nvSpPr>
        <p:spPr>
          <a:xfrm>
            <a:off x="8579173" y="3632404"/>
            <a:ext cx="2384177" cy="512780"/>
          </a:xfrm>
          <a:prstGeom prst="roundRect">
            <a:avLst/>
          </a:prstGeom>
          <a:solidFill>
            <a:srgbClr val="17C000"/>
          </a:solidFill>
          <a:ln w="127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800" dirty="0">
                <a:solidFill>
                  <a:sysClr val="windowText" lastClr="000000"/>
                </a:solidFill>
                <a:latin typeface="Roboto" panose="02000000000000000000" pitchFamily="2" charset="0"/>
                <a:ea typeface="Roboto" panose="02000000000000000000" pitchFamily="2" charset="0"/>
                <a:cs typeface="Roboto" panose="02000000000000000000" pitchFamily="2" charset="0"/>
              </a:rPr>
              <a:t>Standards Compliant</a:t>
            </a:r>
          </a:p>
        </p:txBody>
      </p:sp>
      <p:pic>
        <p:nvPicPr>
          <p:cNvPr id="8" name="Picture 7">
            <a:extLst>
              <a:ext uri="{FF2B5EF4-FFF2-40B4-BE49-F238E27FC236}">
                <a16:creationId xmlns:a16="http://schemas.microsoft.com/office/drawing/2014/main" id="{01A61191-4FEE-9DD4-6A47-1523432FEE39}"/>
              </a:ext>
            </a:extLst>
          </p:cNvPr>
          <p:cNvPicPr>
            <a:picLocks noChangeAspect="1"/>
          </p:cNvPicPr>
          <p:nvPr/>
        </p:nvPicPr>
        <p:blipFill>
          <a:blip r:embed="rId4"/>
          <a:stretch>
            <a:fillRect/>
          </a:stretch>
        </p:blipFill>
        <p:spPr>
          <a:xfrm>
            <a:off x="2499017" y="1829724"/>
            <a:ext cx="3324946" cy="1054092"/>
          </a:xfrm>
          <a:prstGeom prst="rect">
            <a:avLst/>
          </a:prstGeom>
        </p:spPr>
      </p:pic>
    </p:spTree>
    <p:extLst>
      <p:ext uri="{BB962C8B-B14F-4D97-AF65-F5344CB8AC3E}">
        <p14:creationId xmlns:p14="http://schemas.microsoft.com/office/powerpoint/2010/main" val="28615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animBg="1"/>
      <p:bldP spid="22" grpId="0" animBg="1"/>
      <p:bldP spid="24" grpId="0" animBg="1"/>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19" name="Rectangle 18">
            <a:extLst>
              <a:ext uri="{FF2B5EF4-FFF2-40B4-BE49-F238E27FC236}">
                <a16:creationId xmlns:a16="http://schemas.microsoft.com/office/drawing/2014/main" id="{C6CD11F2-6C4A-0B10-1941-810EDCB0A345}"/>
              </a:ext>
            </a:extLst>
          </p:cNvPr>
          <p:cNvSpPr>
            <a:spLocks noGrp="1" noRot="1" noMove="1" noResize="1" noEditPoints="1" noAdjustHandles="1" noChangeArrowheads="1" noChangeShapeType="1"/>
          </p:cNvSpPr>
          <p:nvPr/>
        </p:nvSpPr>
        <p:spPr>
          <a:xfrm>
            <a:off x="0" y="1473200"/>
            <a:ext cx="12192000" cy="4699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62" name="Google Shape;562;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2"/>
              </a:buClr>
              <a:buSzPts val="4400"/>
              <a:buFont typeface="Quattrocento Sans"/>
              <a:buNone/>
            </a:pPr>
            <a:r>
              <a:rPr lang="en-US" sz="4000" b="1" dirty="0">
                <a:latin typeface="Montserrat" panose="00000500000000000000" pitchFamily="2" charset="0"/>
              </a:rPr>
              <a:t>ASP.NET Core – Output Caching</a:t>
            </a:r>
            <a:endParaRPr lang="it-IT" sz="4000" b="1" dirty="0">
              <a:latin typeface="Montserrat" panose="00000500000000000000" pitchFamily="2" charset="0"/>
            </a:endParaRPr>
          </a:p>
        </p:txBody>
      </p:sp>
      <p:sp>
        <p:nvSpPr>
          <p:cNvPr id="16" name="Rectangle: Rounded Corners 15">
            <a:extLst>
              <a:ext uri="{FF2B5EF4-FFF2-40B4-BE49-F238E27FC236}">
                <a16:creationId xmlns:a16="http://schemas.microsoft.com/office/drawing/2014/main" id="{11CFC023-4ADF-2310-2868-BC03A602B505}"/>
              </a:ext>
            </a:extLst>
          </p:cNvPr>
          <p:cNvSpPr/>
          <p:nvPr/>
        </p:nvSpPr>
        <p:spPr>
          <a:xfrm>
            <a:off x="8732638" y="4664860"/>
            <a:ext cx="2384178" cy="512780"/>
          </a:xfrm>
          <a:prstGeom prst="roundRect">
            <a:avLst/>
          </a:prstGeom>
          <a:solidFill>
            <a:srgbClr val="17C00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800" dirty="0">
                <a:solidFill>
                  <a:sysClr val="windowText" lastClr="000000"/>
                </a:solidFill>
                <a:latin typeface="Roboto" panose="02000000000000000000" pitchFamily="2" charset="0"/>
                <a:ea typeface="Roboto" panose="02000000000000000000" pitchFamily="2" charset="0"/>
                <a:cs typeface="Roboto" panose="02000000000000000000" pitchFamily="2" charset="0"/>
              </a:rPr>
              <a:t>Extensible</a:t>
            </a:r>
          </a:p>
        </p:txBody>
      </p:sp>
      <p:pic>
        <p:nvPicPr>
          <p:cNvPr id="17" name="Picture 16">
            <a:extLst>
              <a:ext uri="{FF2B5EF4-FFF2-40B4-BE49-F238E27FC236}">
                <a16:creationId xmlns:a16="http://schemas.microsoft.com/office/drawing/2014/main" id="{F00EF81C-CF3D-6B1B-FB4B-9DB6C93FCB7D}"/>
              </a:ext>
            </a:extLst>
          </p:cNvPr>
          <p:cNvPicPr>
            <a:picLocks noChangeAspect="1"/>
          </p:cNvPicPr>
          <p:nvPr/>
        </p:nvPicPr>
        <p:blipFill>
          <a:blip r:embed="rId3"/>
          <a:srcRect/>
          <a:stretch/>
        </p:blipFill>
        <p:spPr>
          <a:xfrm>
            <a:off x="480851" y="3187670"/>
            <a:ext cx="7296130" cy="2836786"/>
          </a:xfrm>
          <a:prstGeom prst="rect">
            <a:avLst/>
          </a:prstGeom>
        </p:spPr>
      </p:pic>
      <p:sp>
        <p:nvSpPr>
          <p:cNvPr id="21" name="Rectangle: Rounded Corners 20">
            <a:extLst>
              <a:ext uri="{FF2B5EF4-FFF2-40B4-BE49-F238E27FC236}">
                <a16:creationId xmlns:a16="http://schemas.microsoft.com/office/drawing/2014/main" id="{6C595C29-2E8F-D4AE-26EF-65E5BD5197BD}"/>
              </a:ext>
            </a:extLst>
          </p:cNvPr>
          <p:cNvSpPr/>
          <p:nvPr/>
        </p:nvSpPr>
        <p:spPr>
          <a:xfrm>
            <a:off x="8998832" y="2756481"/>
            <a:ext cx="1851790" cy="512778"/>
          </a:xfrm>
          <a:prstGeom prst="roundRect">
            <a:avLst/>
          </a:prstGeom>
          <a:solidFill>
            <a:srgbClr val="17C00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800" dirty="0">
                <a:solidFill>
                  <a:sysClr val="windowText" lastClr="000000"/>
                </a:solidFill>
                <a:latin typeface="Roboto" panose="02000000000000000000" pitchFamily="2" charset="0"/>
                <a:ea typeface="Roboto" panose="02000000000000000000" pitchFamily="2" charset="0"/>
                <a:cs typeface="Roboto" panose="02000000000000000000" pitchFamily="2" charset="0"/>
              </a:rPr>
              <a:t>Easy to use</a:t>
            </a:r>
          </a:p>
        </p:txBody>
      </p:sp>
      <p:sp>
        <p:nvSpPr>
          <p:cNvPr id="26" name="TextBox 25">
            <a:extLst>
              <a:ext uri="{FF2B5EF4-FFF2-40B4-BE49-F238E27FC236}">
                <a16:creationId xmlns:a16="http://schemas.microsoft.com/office/drawing/2014/main" id="{404AB157-4D70-6355-3F6A-78E4EE773D8B}"/>
              </a:ext>
            </a:extLst>
          </p:cNvPr>
          <p:cNvSpPr txBox="1"/>
          <p:nvPr/>
        </p:nvSpPr>
        <p:spPr>
          <a:xfrm>
            <a:off x="467545" y="1474709"/>
            <a:ext cx="7387890" cy="369332"/>
          </a:xfrm>
          <a:prstGeom prst="rect">
            <a:avLst/>
          </a:prstGeom>
          <a:noFill/>
        </p:spPr>
        <p:txBody>
          <a:bodyPr wrap="square" rtlCol="0">
            <a:spAutoFit/>
          </a:bodyPr>
          <a:lstStyle/>
          <a:p>
            <a:pPr algn="ctr"/>
            <a:r>
              <a:rPr lang="it-IT" sz="1800" b="1" dirty="0">
                <a:latin typeface="Roboto" panose="02000000000000000000" pitchFamily="2" charset="0"/>
                <a:ea typeface="Roboto" panose="02000000000000000000" pitchFamily="2" charset="0"/>
                <a:cs typeface="Roboto" panose="02000000000000000000" pitchFamily="2" charset="0"/>
              </a:rPr>
              <a:t>Plumbing</a:t>
            </a:r>
          </a:p>
        </p:txBody>
      </p:sp>
      <p:sp>
        <p:nvSpPr>
          <p:cNvPr id="27" name="TextBox 26">
            <a:extLst>
              <a:ext uri="{FF2B5EF4-FFF2-40B4-BE49-F238E27FC236}">
                <a16:creationId xmlns:a16="http://schemas.microsoft.com/office/drawing/2014/main" id="{35CCB112-1B46-7C9F-60EC-25431EB24812}"/>
              </a:ext>
            </a:extLst>
          </p:cNvPr>
          <p:cNvSpPr txBox="1"/>
          <p:nvPr/>
        </p:nvSpPr>
        <p:spPr>
          <a:xfrm>
            <a:off x="434971" y="2808302"/>
            <a:ext cx="7368348" cy="369332"/>
          </a:xfrm>
          <a:prstGeom prst="rect">
            <a:avLst/>
          </a:prstGeom>
          <a:noFill/>
        </p:spPr>
        <p:txBody>
          <a:bodyPr wrap="square" rtlCol="0">
            <a:spAutoFit/>
          </a:bodyPr>
          <a:lstStyle/>
          <a:p>
            <a:pPr algn="ctr"/>
            <a:r>
              <a:rPr lang="it-IT" sz="1800" b="1" dirty="0">
                <a:latin typeface="Roboto" panose="02000000000000000000" pitchFamily="2" charset="0"/>
                <a:ea typeface="Roboto" panose="02000000000000000000" pitchFamily="2" charset="0"/>
                <a:cs typeface="Roboto" panose="02000000000000000000" pitchFamily="2" charset="0"/>
              </a:rPr>
              <a:t>Usage in a controller</a:t>
            </a:r>
          </a:p>
        </p:txBody>
      </p:sp>
      <p:pic>
        <p:nvPicPr>
          <p:cNvPr id="8" name="Picture 7">
            <a:extLst>
              <a:ext uri="{FF2B5EF4-FFF2-40B4-BE49-F238E27FC236}">
                <a16:creationId xmlns:a16="http://schemas.microsoft.com/office/drawing/2014/main" id="{01A61191-4FEE-9DD4-6A47-1523432FEE39}"/>
              </a:ext>
            </a:extLst>
          </p:cNvPr>
          <p:cNvPicPr>
            <a:picLocks noChangeAspect="1"/>
          </p:cNvPicPr>
          <p:nvPr/>
        </p:nvPicPr>
        <p:blipFill>
          <a:blip r:embed="rId4"/>
          <a:srcRect/>
          <a:stretch/>
        </p:blipFill>
        <p:spPr>
          <a:xfrm>
            <a:off x="2589003" y="1798996"/>
            <a:ext cx="3058264" cy="1072927"/>
          </a:xfrm>
          <a:prstGeom prst="rect">
            <a:avLst/>
          </a:prstGeom>
        </p:spPr>
      </p:pic>
      <p:grpSp>
        <p:nvGrpSpPr>
          <p:cNvPr id="4" name="Group 3">
            <a:extLst>
              <a:ext uri="{FF2B5EF4-FFF2-40B4-BE49-F238E27FC236}">
                <a16:creationId xmlns:a16="http://schemas.microsoft.com/office/drawing/2014/main" id="{28236677-BC40-E74C-7D6C-9EAB98396347}"/>
              </a:ext>
            </a:extLst>
          </p:cNvPr>
          <p:cNvGrpSpPr/>
          <p:nvPr/>
        </p:nvGrpSpPr>
        <p:grpSpPr>
          <a:xfrm>
            <a:off x="9638675" y="259305"/>
            <a:ext cx="1211947" cy="1018696"/>
            <a:chOff x="4373233" y="1528161"/>
            <a:chExt cx="930098" cy="781789"/>
          </a:xfrm>
        </p:grpSpPr>
        <p:sp>
          <p:nvSpPr>
            <p:cNvPr id="5" name="Hexagon 4">
              <a:extLst>
                <a:ext uri="{FF2B5EF4-FFF2-40B4-BE49-F238E27FC236}">
                  <a16:creationId xmlns:a16="http://schemas.microsoft.com/office/drawing/2014/main" id="{D58D815A-5824-B138-C28A-643D8ADDB4EB}"/>
                </a:ext>
              </a:extLst>
            </p:cNvPr>
            <p:cNvSpPr/>
            <p:nvPr/>
          </p:nvSpPr>
          <p:spPr>
            <a:xfrm>
              <a:off x="4405891" y="1528161"/>
              <a:ext cx="897440" cy="773655"/>
            </a:xfrm>
            <a:prstGeom prst="hexagon">
              <a:avLst/>
            </a:prstGeom>
            <a:solidFill>
              <a:srgbClr val="781E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TextBox 5">
              <a:extLst>
                <a:ext uri="{FF2B5EF4-FFF2-40B4-BE49-F238E27FC236}">
                  <a16:creationId xmlns:a16="http://schemas.microsoft.com/office/drawing/2014/main" id="{CA7B7F3E-46C1-BB4A-B7DC-9FD853BDBDBF}"/>
                </a:ext>
              </a:extLst>
            </p:cNvPr>
            <p:cNvSpPr txBox="1"/>
            <p:nvPr/>
          </p:nvSpPr>
          <p:spPr>
            <a:xfrm>
              <a:off x="4373233" y="1577148"/>
              <a:ext cx="897440" cy="430887"/>
            </a:xfrm>
            <a:prstGeom prst="rect">
              <a:avLst/>
            </a:prstGeom>
            <a:noFill/>
          </p:spPr>
          <p:txBody>
            <a:bodyPr wrap="square" rtlCol="0" anchor="ctr">
              <a:spAutoFit/>
            </a:bodyPr>
            <a:lstStyle/>
            <a:p>
              <a:pPr algn="ctr"/>
              <a:r>
                <a:rPr lang="it-IT" sz="2200" b="1" dirty="0">
                  <a:solidFill>
                    <a:schemeClr val="bg1"/>
                  </a:solidFill>
                  <a:latin typeface="Roboto" panose="02000000000000000000" pitchFamily="2" charset="0"/>
                  <a:ea typeface="Roboto" panose="02000000000000000000" pitchFamily="2" charset="0"/>
                  <a:cs typeface="Roboto" panose="02000000000000000000" pitchFamily="2" charset="0"/>
                </a:rPr>
                <a:t>.NET</a:t>
              </a:r>
            </a:p>
          </p:txBody>
        </p:sp>
        <p:sp>
          <p:nvSpPr>
            <p:cNvPr id="7" name="TextBox 6">
              <a:extLst>
                <a:ext uri="{FF2B5EF4-FFF2-40B4-BE49-F238E27FC236}">
                  <a16:creationId xmlns:a16="http://schemas.microsoft.com/office/drawing/2014/main" id="{41AE63B1-C79A-C789-A74F-CA16595A4D43}"/>
                </a:ext>
              </a:extLst>
            </p:cNvPr>
            <p:cNvSpPr txBox="1"/>
            <p:nvPr/>
          </p:nvSpPr>
          <p:spPr>
            <a:xfrm>
              <a:off x="4405891" y="1879063"/>
              <a:ext cx="897440" cy="430887"/>
            </a:xfrm>
            <a:prstGeom prst="rect">
              <a:avLst/>
            </a:prstGeom>
            <a:noFill/>
          </p:spPr>
          <p:txBody>
            <a:bodyPr wrap="square" rtlCol="0" anchor="ctr">
              <a:spAutoFit/>
            </a:bodyPr>
            <a:lstStyle/>
            <a:p>
              <a:pPr algn="ctr"/>
              <a:r>
                <a:rPr lang="it-IT" sz="2200" b="1" dirty="0">
                  <a:solidFill>
                    <a:schemeClr val="bg1"/>
                  </a:solidFill>
                  <a:latin typeface="Roboto" panose="02000000000000000000" pitchFamily="2" charset="0"/>
                  <a:ea typeface="Roboto" panose="02000000000000000000" pitchFamily="2" charset="0"/>
                  <a:cs typeface="Roboto" panose="02000000000000000000" pitchFamily="2" charset="0"/>
                </a:rPr>
                <a:t>7</a:t>
              </a:r>
            </a:p>
          </p:txBody>
        </p:sp>
      </p:grpSp>
    </p:spTree>
    <p:extLst>
      <p:ext uri="{BB962C8B-B14F-4D97-AF65-F5344CB8AC3E}">
        <p14:creationId xmlns:p14="http://schemas.microsoft.com/office/powerpoint/2010/main" val="2165330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19" name="Rectangle 18">
            <a:extLst>
              <a:ext uri="{FF2B5EF4-FFF2-40B4-BE49-F238E27FC236}">
                <a16:creationId xmlns:a16="http://schemas.microsoft.com/office/drawing/2014/main" id="{C6CD11F2-6C4A-0B10-1941-810EDCB0A345}"/>
              </a:ext>
            </a:extLst>
          </p:cNvPr>
          <p:cNvSpPr>
            <a:spLocks/>
          </p:cNvSpPr>
          <p:nvPr/>
        </p:nvSpPr>
        <p:spPr>
          <a:xfrm>
            <a:off x="0" y="0"/>
            <a:ext cx="12192000" cy="6918960"/>
          </a:xfrm>
          <a:prstGeom prst="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Content Placeholder 5">
            <a:extLst>
              <a:ext uri="{FF2B5EF4-FFF2-40B4-BE49-F238E27FC236}">
                <a16:creationId xmlns:a16="http://schemas.microsoft.com/office/drawing/2014/main" id="{6E9B52F2-5E7D-E93B-3EEC-ACDFB42C4CF5}"/>
              </a:ext>
            </a:extLst>
          </p:cNvPr>
          <p:cNvSpPr txBox="1">
            <a:spLocks/>
          </p:cNvSpPr>
          <p:nvPr/>
        </p:nvSpPr>
        <p:spPr>
          <a:xfrm>
            <a:off x="0" y="1200234"/>
            <a:ext cx="9829800" cy="3192626"/>
          </a:xfrm>
          <a:prstGeom prst="rect">
            <a:avLst/>
          </a:prstGeom>
          <a:solidFill>
            <a:srgbClr val="000000"/>
          </a:solid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lt2"/>
              </a:buClr>
              <a:buSzPts val="2800"/>
              <a:buFont typeface="Arial"/>
              <a:buChar char="•"/>
              <a:defRPr sz="2800" b="0" i="0" u="none" strike="noStrike" cap="none">
                <a:solidFill>
                  <a:schemeClr val="lt2"/>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lt2"/>
              </a:buClr>
              <a:buSzPts val="2400"/>
              <a:buFont typeface="Arial"/>
              <a:buChar char="•"/>
              <a:defRPr sz="2400" b="0" i="0" u="none" strike="noStrike" cap="none">
                <a:solidFill>
                  <a:schemeClr val="lt2"/>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chemeClr val="lt2"/>
              </a:buClr>
              <a:buSzPts val="2000"/>
              <a:buFont typeface="Arial"/>
              <a:buChar char="•"/>
              <a:defRPr sz="2000" b="0" i="0" u="none" strike="noStrike" cap="none">
                <a:solidFill>
                  <a:schemeClr val="lt2"/>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chemeClr val="lt2"/>
              </a:buClr>
              <a:buSzPts val="1800"/>
              <a:buFont typeface="Arial"/>
              <a:buChar char="•"/>
              <a:defRPr sz="1800" b="0" i="0" u="none" strike="noStrike" cap="none">
                <a:solidFill>
                  <a:schemeClr val="lt2"/>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chemeClr val="lt2"/>
              </a:buClr>
              <a:buSzPts val="1800"/>
              <a:buFont typeface="Arial"/>
              <a:buChar char="•"/>
              <a:defRPr sz="1800" b="0" i="0" u="none" strike="noStrike" cap="none">
                <a:solidFill>
                  <a:schemeClr val="lt2"/>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pPr marL="114300" indent="0" algn="ctr">
              <a:buFont typeface="Arial"/>
              <a:buNone/>
            </a:pPr>
            <a:r>
              <a:rPr lang="it-IT" sz="11500" b="1" dirty="0">
                <a:solidFill>
                  <a:schemeClr val="bg1"/>
                </a:solidFill>
                <a:latin typeface="Roboto" panose="02000000000000000000" pitchFamily="2" charset="0"/>
                <a:ea typeface="Roboto" panose="02000000000000000000" pitchFamily="2" charset="0"/>
                <a:cs typeface="Roboto" panose="02000000000000000000" pitchFamily="2" charset="0"/>
              </a:rPr>
              <a:t>Demo</a:t>
            </a:r>
          </a:p>
        </p:txBody>
      </p:sp>
      <p:sp>
        <p:nvSpPr>
          <p:cNvPr id="10" name="TextBox 9">
            <a:extLst>
              <a:ext uri="{FF2B5EF4-FFF2-40B4-BE49-F238E27FC236}">
                <a16:creationId xmlns:a16="http://schemas.microsoft.com/office/drawing/2014/main" id="{1C8DFE51-3D36-EB6E-8B88-9F3CC21558BD}"/>
              </a:ext>
            </a:extLst>
          </p:cNvPr>
          <p:cNvSpPr txBox="1"/>
          <p:nvPr/>
        </p:nvSpPr>
        <p:spPr>
          <a:xfrm>
            <a:off x="0" y="4023444"/>
            <a:ext cx="10172700" cy="461665"/>
          </a:xfrm>
          <a:prstGeom prst="rect">
            <a:avLst/>
          </a:prstGeom>
          <a:solidFill>
            <a:srgbClr val="000000"/>
          </a:solidFill>
        </p:spPr>
        <p:txBody>
          <a:bodyPr wrap="square" rtlCol="0">
            <a:spAutoFit/>
          </a:bodyPr>
          <a:lstStyle/>
          <a:p>
            <a:pPr algn="ctr"/>
            <a:r>
              <a:rPr lang="it-IT" sz="2400" dirty="0">
                <a:solidFill>
                  <a:schemeClr val="bg1"/>
                </a:solidFill>
                <a:latin typeface="Roboto" panose="02000000000000000000" pitchFamily="2" charset="0"/>
                <a:ea typeface="Roboto" panose="02000000000000000000" pitchFamily="2" charset="0"/>
                <a:cs typeface="Roboto" panose="02000000000000000000" pitchFamily="2" charset="0"/>
              </a:rPr>
              <a:t>«Talk is cheap, show me the code»</a:t>
            </a:r>
          </a:p>
        </p:txBody>
      </p:sp>
      <p:pic>
        <p:nvPicPr>
          <p:cNvPr id="13" name="Google Shape;534;p2">
            <a:extLst>
              <a:ext uri="{FF2B5EF4-FFF2-40B4-BE49-F238E27FC236}">
                <a16:creationId xmlns:a16="http://schemas.microsoft.com/office/drawing/2014/main" id="{47D94DF1-B5E3-65E8-C391-E235BD618DCC}"/>
              </a:ext>
            </a:extLst>
          </p:cNvPr>
          <p:cNvPicPr preferRelativeResize="0"/>
          <p:nvPr/>
        </p:nvPicPr>
        <p:blipFill rotWithShape="1">
          <a:blip r:embed="rId3">
            <a:alphaModFix/>
          </a:blip>
          <a:srcRect/>
          <a:stretch/>
        </p:blipFill>
        <p:spPr>
          <a:xfrm>
            <a:off x="7801820" y="1668611"/>
            <a:ext cx="3071757" cy="3750402"/>
          </a:xfrm>
          <a:prstGeom prst="rect">
            <a:avLst/>
          </a:prstGeom>
          <a:noFill/>
          <a:ln>
            <a:noFill/>
          </a:ln>
        </p:spPr>
      </p:pic>
    </p:spTree>
    <p:extLst>
      <p:ext uri="{BB962C8B-B14F-4D97-AF65-F5344CB8AC3E}">
        <p14:creationId xmlns:p14="http://schemas.microsoft.com/office/powerpoint/2010/main" val="1634959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19" name="Rectangle 18">
            <a:extLst>
              <a:ext uri="{FF2B5EF4-FFF2-40B4-BE49-F238E27FC236}">
                <a16:creationId xmlns:a16="http://schemas.microsoft.com/office/drawing/2014/main" id="{C6CD11F2-6C4A-0B10-1941-810EDCB0A345}"/>
              </a:ext>
            </a:extLst>
          </p:cNvPr>
          <p:cNvSpPr>
            <a:spLocks noGrp="1" noRot="1" noMove="1" noResize="1" noEditPoints="1" noAdjustHandles="1" noChangeArrowheads="1" noChangeShapeType="1"/>
          </p:cNvSpPr>
          <p:nvPr/>
        </p:nvSpPr>
        <p:spPr>
          <a:xfrm>
            <a:off x="0" y="1473200"/>
            <a:ext cx="12192000" cy="4699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62" name="Google Shape;562;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2"/>
              </a:buClr>
              <a:buSzPts val="4400"/>
              <a:buFont typeface="Quattrocento Sans"/>
              <a:buNone/>
            </a:pPr>
            <a:r>
              <a:rPr lang="en-US" sz="4000" b="1" dirty="0">
                <a:latin typeface="Montserrat" panose="00000500000000000000" pitchFamily="2" charset="0"/>
              </a:rPr>
              <a:t>Amazing results !</a:t>
            </a:r>
            <a:endParaRPr lang="it-IT" sz="4000" b="1" dirty="0">
              <a:latin typeface="Montserrat" panose="00000500000000000000" pitchFamily="2" charset="0"/>
            </a:endParaRPr>
          </a:p>
        </p:txBody>
      </p:sp>
      <p:pic>
        <p:nvPicPr>
          <p:cNvPr id="9" name="Picture 4" descr="Da Mykonos a Kyoto: c'è una Roma felice che va sempre in rete -  Forzaroma.info - Ultime notizie As Roma calcio – Interviste, foto e video |  Forzaroma.info">
            <a:extLst>
              <a:ext uri="{FF2B5EF4-FFF2-40B4-BE49-F238E27FC236}">
                <a16:creationId xmlns:a16="http://schemas.microsoft.com/office/drawing/2014/main" id="{B2A4466E-8AF5-0B21-1085-A2B278C64D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657" r="13710"/>
          <a:stretch/>
        </p:blipFill>
        <p:spPr bwMode="auto">
          <a:xfrm>
            <a:off x="8797864" y="1987676"/>
            <a:ext cx="3231220" cy="375128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6A03B3F-525A-A544-0186-6E0ADA4EBB62}"/>
              </a:ext>
            </a:extLst>
          </p:cNvPr>
          <p:cNvSpPr txBox="1"/>
          <p:nvPr/>
        </p:nvSpPr>
        <p:spPr>
          <a:xfrm>
            <a:off x="727319" y="2202227"/>
            <a:ext cx="3188615" cy="442674"/>
          </a:xfrm>
          <a:prstGeom prst="roundRect">
            <a:avLst/>
          </a:prstGeom>
          <a:solidFill>
            <a:schemeClr val="tx1">
              <a:lumMod val="20000"/>
              <a:lumOff val="80000"/>
            </a:schemeClr>
          </a:solidFill>
          <a:ln w="19050">
            <a:solidFill>
              <a:schemeClr val="tx1"/>
            </a:solidFill>
          </a:ln>
        </p:spPr>
        <p:txBody>
          <a:bodyPr wrap="square" rtlCol="0">
            <a:spAutoFit/>
          </a:bodyPr>
          <a:lstStyle/>
          <a:p>
            <a:pPr algn="ctr"/>
            <a:r>
              <a:rPr lang="it-IT" sz="2000" dirty="0">
                <a:latin typeface="Roboto" panose="02000000000000000000" pitchFamily="2" charset="0"/>
                <a:ea typeface="Roboto" panose="02000000000000000000" pitchFamily="2" charset="0"/>
                <a:cs typeface="Roboto" panose="02000000000000000000" pitchFamily="2" charset="0"/>
              </a:rPr>
              <a:t>Caching</a:t>
            </a:r>
          </a:p>
        </p:txBody>
      </p:sp>
      <p:sp>
        <p:nvSpPr>
          <p:cNvPr id="11" name="TextBox 10">
            <a:extLst>
              <a:ext uri="{FF2B5EF4-FFF2-40B4-BE49-F238E27FC236}">
                <a16:creationId xmlns:a16="http://schemas.microsoft.com/office/drawing/2014/main" id="{BED34585-FB36-3B60-3F7B-6AD02C4BFBFA}"/>
              </a:ext>
            </a:extLst>
          </p:cNvPr>
          <p:cNvSpPr txBox="1"/>
          <p:nvPr/>
        </p:nvSpPr>
        <p:spPr>
          <a:xfrm>
            <a:off x="727319" y="3131441"/>
            <a:ext cx="3188615" cy="442674"/>
          </a:xfrm>
          <a:prstGeom prst="roundRect">
            <a:avLst/>
          </a:prstGeom>
          <a:solidFill>
            <a:schemeClr val="tx1">
              <a:lumMod val="20000"/>
              <a:lumOff val="80000"/>
            </a:schemeClr>
          </a:solidFill>
          <a:ln w="19050">
            <a:solidFill>
              <a:schemeClr val="tx1"/>
            </a:solidFill>
          </a:ln>
        </p:spPr>
        <p:txBody>
          <a:bodyPr wrap="square" rtlCol="0">
            <a:spAutoFit/>
          </a:bodyPr>
          <a:lstStyle/>
          <a:p>
            <a:pPr algn="ctr"/>
            <a:r>
              <a:rPr lang="it-IT" sz="2000" dirty="0">
                <a:latin typeface="Roboto" panose="02000000000000000000" pitchFamily="2" charset="0"/>
                <a:ea typeface="Roboto" panose="02000000000000000000" pitchFamily="2" charset="0"/>
                <a:cs typeface="Roboto" panose="02000000000000000000" pitchFamily="2" charset="0"/>
              </a:rPr>
              <a:t>Caching in ASP .NET</a:t>
            </a:r>
          </a:p>
        </p:txBody>
      </p:sp>
      <p:sp>
        <p:nvSpPr>
          <p:cNvPr id="12" name="TextBox 11">
            <a:extLst>
              <a:ext uri="{FF2B5EF4-FFF2-40B4-BE49-F238E27FC236}">
                <a16:creationId xmlns:a16="http://schemas.microsoft.com/office/drawing/2014/main" id="{F5472F40-55BA-8A65-816E-CB3954725738}"/>
              </a:ext>
            </a:extLst>
          </p:cNvPr>
          <p:cNvSpPr txBox="1"/>
          <p:nvPr/>
        </p:nvSpPr>
        <p:spPr>
          <a:xfrm>
            <a:off x="727319" y="4060655"/>
            <a:ext cx="3188615" cy="442674"/>
          </a:xfrm>
          <a:prstGeom prst="roundRect">
            <a:avLst/>
          </a:prstGeom>
          <a:solidFill>
            <a:schemeClr val="tx1">
              <a:lumMod val="20000"/>
              <a:lumOff val="80000"/>
            </a:schemeClr>
          </a:solidFill>
          <a:ln w="19050">
            <a:solidFill>
              <a:schemeClr val="tx1"/>
            </a:solidFill>
          </a:ln>
        </p:spPr>
        <p:txBody>
          <a:bodyPr wrap="square" rtlCol="0">
            <a:spAutoFit/>
          </a:bodyPr>
          <a:lstStyle/>
          <a:p>
            <a:pPr algn="ctr"/>
            <a:r>
              <a:rPr lang="it-IT" sz="2000" dirty="0">
                <a:latin typeface="Roboto" panose="02000000000000000000" pitchFamily="2" charset="0"/>
                <a:ea typeface="Roboto" panose="02000000000000000000" pitchFamily="2" charset="0"/>
                <a:cs typeface="Roboto" panose="02000000000000000000" pitchFamily="2" charset="0"/>
              </a:rPr>
              <a:t>Output Caching</a:t>
            </a:r>
          </a:p>
        </p:txBody>
      </p:sp>
      <p:sp>
        <p:nvSpPr>
          <p:cNvPr id="13" name="TextBox 12">
            <a:extLst>
              <a:ext uri="{FF2B5EF4-FFF2-40B4-BE49-F238E27FC236}">
                <a16:creationId xmlns:a16="http://schemas.microsoft.com/office/drawing/2014/main" id="{309BE309-EA02-5D26-9996-43EF0C93C702}"/>
              </a:ext>
            </a:extLst>
          </p:cNvPr>
          <p:cNvSpPr txBox="1"/>
          <p:nvPr/>
        </p:nvSpPr>
        <p:spPr>
          <a:xfrm>
            <a:off x="727319" y="4989870"/>
            <a:ext cx="3188615" cy="442674"/>
          </a:xfrm>
          <a:prstGeom prst="roundRect">
            <a:avLst/>
          </a:prstGeom>
          <a:solidFill>
            <a:schemeClr val="tx1">
              <a:lumMod val="20000"/>
              <a:lumOff val="80000"/>
            </a:schemeClr>
          </a:solidFill>
          <a:ln w="19050">
            <a:solidFill>
              <a:schemeClr val="tx1"/>
            </a:solidFill>
          </a:ln>
        </p:spPr>
        <p:txBody>
          <a:bodyPr wrap="square" rtlCol="0">
            <a:spAutoFit/>
          </a:bodyPr>
          <a:lstStyle/>
          <a:p>
            <a:pPr algn="ctr"/>
            <a:r>
              <a:rPr lang="it-IT" sz="2000" dirty="0">
                <a:latin typeface="Roboto" panose="02000000000000000000" pitchFamily="2" charset="0"/>
                <a:ea typeface="Roboto" panose="02000000000000000000" pitchFamily="2" charset="0"/>
                <a:cs typeface="Roboto" panose="02000000000000000000" pitchFamily="2" charset="0"/>
              </a:rPr>
              <a:t>Output Caching </a:t>
            </a:r>
            <a:r>
              <a:rPr lang="it-IT" sz="2000" b="1" dirty="0">
                <a:solidFill>
                  <a:schemeClr val="bg1"/>
                </a:solidFill>
                <a:latin typeface="Roboto" panose="02000000000000000000" pitchFamily="2" charset="0"/>
                <a:ea typeface="Roboto" panose="02000000000000000000" pitchFamily="2" charset="0"/>
                <a:cs typeface="Roboto" panose="02000000000000000000" pitchFamily="2" charset="0"/>
              </a:rPr>
              <a:t>❤️</a:t>
            </a:r>
            <a:r>
              <a:rPr lang="it-IT" sz="2000" dirty="0">
                <a:latin typeface="Roboto" panose="02000000000000000000" pitchFamily="2" charset="0"/>
                <a:ea typeface="Roboto" panose="02000000000000000000" pitchFamily="2" charset="0"/>
                <a:cs typeface="Roboto" panose="02000000000000000000" pitchFamily="2" charset="0"/>
              </a:rPr>
              <a:t> Redis</a:t>
            </a:r>
          </a:p>
        </p:txBody>
      </p:sp>
      <p:pic>
        <p:nvPicPr>
          <p:cNvPr id="14" name="Picture 2" descr="Il 'Romatriste' spopola su facebook Fabrizio Costantini">
            <a:extLst>
              <a:ext uri="{FF2B5EF4-FFF2-40B4-BE49-F238E27FC236}">
                <a16:creationId xmlns:a16="http://schemas.microsoft.com/office/drawing/2014/main" id="{FD8B4858-937E-CF1A-5F5A-1C88A287CB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3969" y="1987676"/>
            <a:ext cx="3249431" cy="182939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Redis - Wikipedia">
            <a:extLst>
              <a:ext uri="{FF2B5EF4-FFF2-40B4-BE49-F238E27FC236}">
                <a16:creationId xmlns:a16="http://schemas.microsoft.com/office/drawing/2014/main" id="{CB4D96CB-A81C-64AF-575F-492BDE7987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2590" y="4436231"/>
            <a:ext cx="2783159" cy="930135"/>
          </a:xfrm>
          <a:prstGeom prst="rect">
            <a:avLst/>
          </a:prstGeom>
          <a:noFill/>
          <a:extLst>
            <a:ext uri="{909E8E84-426E-40DD-AFC4-6F175D3DCCD1}">
              <a14:hiddenFill xmlns:a14="http://schemas.microsoft.com/office/drawing/2010/main">
                <a:solidFill>
                  <a:srgbClr val="FFFFFF"/>
                </a:solidFill>
              </a14:hiddenFill>
            </a:ext>
          </a:extLst>
        </p:spPr>
      </p:pic>
      <p:sp>
        <p:nvSpPr>
          <p:cNvPr id="18" name="Cross 17">
            <a:extLst>
              <a:ext uri="{FF2B5EF4-FFF2-40B4-BE49-F238E27FC236}">
                <a16:creationId xmlns:a16="http://schemas.microsoft.com/office/drawing/2014/main" id="{92A47212-C7AA-F779-E66C-9DE942BA8BC7}"/>
              </a:ext>
            </a:extLst>
          </p:cNvPr>
          <p:cNvSpPr/>
          <p:nvPr/>
        </p:nvSpPr>
        <p:spPr>
          <a:xfrm>
            <a:off x="6341155" y="4021432"/>
            <a:ext cx="375058" cy="383432"/>
          </a:xfrm>
          <a:prstGeom prst="plus">
            <a:avLst>
              <a:gd name="adj" fmla="val 41560"/>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0" name="Group 19">
            <a:extLst>
              <a:ext uri="{FF2B5EF4-FFF2-40B4-BE49-F238E27FC236}">
                <a16:creationId xmlns:a16="http://schemas.microsoft.com/office/drawing/2014/main" id="{16E1B3FA-21FA-FD4A-AFE3-D7B4A78C5D31}"/>
              </a:ext>
            </a:extLst>
          </p:cNvPr>
          <p:cNvGrpSpPr/>
          <p:nvPr/>
        </p:nvGrpSpPr>
        <p:grpSpPr>
          <a:xfrm>
            <a:off x="6770747" y="5322062"/>
            <a:ext cx="816074" cy="678809"/>
            <a:chOff x="4373233" y="1528161"/>
            <a:chExt cx="930098" cy="773655"/>
          </a:xfrm>
        </p:grpSpPr>
        <p:sp>
          <p:nvSpPr>
            <p:cNvPr id="22" name="Hexagon 21">
              <a:extLst>
                <a:ext uri="{FF2B5EF4-FFF2-40B4-BE49-F238E27FC236}">
                  <a16:creationId xmlns:a16="http://schemas.microsoft.com/office/drawing/2014/main" id="{5429625F-7DBC-AC25-5D6A-13F333764133}"/>
                </a:ext>
              </a:extLst>
            </p:cNvPr>
            <p:cNvSpPr/>
            <p:nvPr/>
          </p:nvSpPr>
          <p:spPr>
            <a:xfrm>
              <a:off x="4405891" y="1528161"/>
              <a:ext cx="897440" cy="773655"/>
            </a:xfrm>
            <a:prstGeom prst="hexagon">
              <a:avLst/>
            </a:prstGeom>
            <a:solidFill>
              <a:srgbClr val="781E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050"/>
            </a:p>
          </p:txBody>
        </p:sp>
        <p:sp>
          <p:nvSpPr>
            <p:cNvPr id="23" name="TextBox 22">
              <a:extLst>
                <a:ext uri="{FF2B5EF4-FFF2-40B4-BE49-F238E27FC236}">
                  <a16:creationId xmlns:a16="http://schemas.microsoft.com/office/drawing/2014/main" id="{AB0C3C62-9778-8453-CDBF-43E662E824D4}"/>
                </a:ext>
              </a:extLst>
            </p:cNvPr>
            <p:cNvSpPr txBox="1"/>
            <p:nvPr/>
          </p:nvSpPr>
          <p:spPr>
            <a:xfrm>
              <a:off x="4373233" y="1599662"/>
              <a:ext cx="897440" cy="385858"/>
            </a:xfrm>
            <a:prstGeom prst="rect">
              <a:avLst/>
            </a:prstGeom>
            <a:noFill/>
          </p:spPr>
          <p:txBody>
            <a:bodyPr wrap="square" rtlCol="0" anchor="ctr">
              <a:spAutoFit/>
            </a:bodyPr>
            <a:lstStyle/>
            <a:p>
              <a:pPr algn="ctr"/>
              <a:r>
                <a:rPr lang="it-IT" sz="1600" b="1" dirty="0">
                  <a:solidFill>
                    <a:schemeClr val="bg1"/>
                  </a:solidFill>
                  <a:latin typeface="Roboto" panose="02000000000000000000" pitchFamily="2" charset="0"/>
                  <a:ea typeface="Roboto" panose="02000000000000000000" pitchFamily="2" charset="0"/>
                  <a:cs typeface="Roboto" panose="02000000000000000000" pitchFamily="2" charset="0"/>
                </a:rPr>
                <a:t>.NET</a:t>
              </a:r>
            </a:p>
          </p:txBody>
        </p:sp>
        <p:sp>
          <p:nvSpPr>
            <p:cNvPr id="24" name="TextBox 23">
              <a:extLst>
                <a:ext uri="{FF2B5EF4-FFF2-40B4-BE49-F238E27FC236}">
                  <a16:creationId xmlns:a16="http://schemas.microsoft.com/office/drawing/2014/main" id="{0B71C5BF-34F7-272B-31FB-A49306296776}"/>
                </a:ext>
              </a:extLst>
            </p:cNvPr>
            <p:cNvSpPr txBox="1"/>
            <p:nvPr/>
          </p:nvSpPr>
          <p:spPr>
            <a:xfrm>
              <a:off x="4405891" y="1901579"/>
              <a:ext cx="897440" cy="385858"/>
            </a:xfrm>
            <a:prstGeom prst="rect">
              <a:avLst/>
            </a:prstGeom>
            <a:noFill/>
          </p:spPr>
          <p:txBody>
            <a:bodyPr wrap="square" rtlCol="0" anchor="ctr">
              <a:spAutoFit/>
            </a:bodyPr>
            <a:lstStyle/>
            <a:p>
              <a:pPr algn="ctr"/>
              <a:r>
                <a:rPr lang="it-IT" sz="1600" b="1" dirty="0">
                  <a:solidFill>
                    <a:schemeClr val="bg1"/>
                  </a:solidFill>
                  <a:latin typeface="Roboto" panose="02000000000000000000" pitchFamily="2" charset="0"/>
                  <a:ea typeface="Roboto" panose="02000000000000000000" pitchFamily="2" charset="0"/>
                  <a:cs typeface="Roboto" panose="02000000000000000000" pitchFamily="2" charset="0"/>
                </a:rPr>
                <a:t>7</a:t>
              </a:r>
            </a:p>
          </p:txBody>
        </p:sp>
      </p:grpSp>
      <p:sp>
        <p:nvSpPr>
          <p:cNvPr id="25" name="TextBox 24">
            <a:extLst>
              <a:ext uri="{FF2B5EF4-FFF2-40B4-BE49-F238E27FC236}">
                <a16:creationId xmlns:a16="http://schemas.microsoft.com/office/drawing/2014/main" id="{04BD2605-5E40-4BF7-0DCB-9EB03C6A424E}"/>
              </a:ext>
            </a:extLst>
          </p:cNvPr>
          <p:cNvSpPr txBox="1"/>
          <p:nvPr/>
        </p:nvSpPr>
        <p:spPr>
          <a:xfrm>
            <a:off x="5680214" y="5251291"/>
            <a:ext cx="686885" cy="830997"/>
          </a:xfrm>
          <a:prstGeom prst="rect">
            <a:avLst/>
          </a:prstGeom>
          <a:noFill/>
        </p:spPr>
        <p:txBody>
          <a:bodyPr wrap="square">
            <a:spAutoFit/>
          </a:bodyPr>
          <a:lstStyle/>
          <a:p>
            <a:pPr algn="ctr"/>
            <a:r>
              <a:rPr lang="it-IT" sz="4800" b="1" dirty="0">
                <a:solidFill>
                  <a:schemeClr val="bg1"/>
                </a:solidFill>
                <a:effectLst/>
                <a:latin typeface="Roboto" panose="02000000000000000000" pitchFamily="2" charset="0"/>
                <a:ea typeface="Roboto" panose="02000000000000000000" pitchFamily="2" charset="0"/>
                <a:cs typeface="Roboto" panose="02000000000000000000" pitchFamily="2" charset="0"/>
              </a:rPr>
              <a:t>❤️</a:t>
            </a:r>
            <a:endParaRPr lang="it-IT" sz="4800" dirty="0"/>
          </a:p>
        </p:txBody>
      </p:sp>
      <p:sp>
        <p:nvSpPr>
          <p:cNvPr id="28" name="Equals 27">
            <a:extLst>
              <a:ext uri="{FF2B5EF4-FFF2-40B4-BE49-F238E27FC236}">
                <a16:creationId xmlns:a16="http://schemas.microsoft.com/office/drawing/2014/main" id="{01E149B9-CDE8-CF5E-D839-2AEA762D74D0}"/>
              </a:ext>
            </a:extLst>
          </p:cNvPr>
          <p:cNvSpPr/>
          <p:nvPr/>
        </p:nvSpPr>
        <p:spPr>
          <a:xfrm>
            <a:off x="8258511" y="4021432"/>
            <a:ext cx="434243" cy="383432"/>
          </a:xfrm>
          <a:prstGeom prst="mathEqual">
            <a:avLst>
              <a:gd name="adj1" fmla="val 18975"/>
              <a:gd name="adj2" fmla="val 13275"/>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Tree>
    <p:extLst>
      <p:ext uri="{BB962C8B-B14F-4D97-AF65-F5344CB8AC3E}">
        <p14:creationId xmlns:p14="http://schemas.microsoft.com/office/powerpoint/2010/main" val="1375573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childTnLst>
                                </p:cTn>
                              </p:par>
                              <p:par>
                                <p:cTn id="40" presetID="10" presetClass="entr" presetSubtype="0"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8" grpId="0" animBg="1"/>
      <p:bldP spid="25" grpId="0"/>
      <p:bldP spid="2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 name="TextBox 4">
            <a:extLst>
              <a:ext uri="{FF2B5EF4-FFF2-40B4-BE49-F238E27FC236}">
                <a16:creationId xmlns:a16="http://schemas.microsoft.com/office/drawing/2014/main" id="{921F5A3F-9F10-2D6F-10EB-E89930D9D0B8}"/>
              </a:ext>
            </a:extLst>
          </p:cNvPr>
          <p:cNvSpPr txBox="1"/>
          <p:nvPr/>
        </p:nvSpPr>
        <p:spPr>
          <a:xfrm>
            <a:off x="1179830" y="4786807"/>
            <a:ext cx="5347970" cy="1384995"/>
          </a:xfrm>
          <a:prstGeom prst="rect">
            <a:avLst/>
          </a:prstGeom>
          <a:noFill/>
        </p:spPr>
        <p:txBody>
          <a:bodyPr wrap="square" rtlCol="0">
            <a:spAutoFit/>
          </a:bodyPr>
          <a:lstStyle/>
          <a:p>
            <a:r>
              <a:rPr lang="it-IT" dirty="0">
                <a:solidFill>
                  <a:schemeClr val="bg1"/>
                </a:solidFill>
                <a:latin typeface="Cascadia Mono ExtraLight" panose="020B0609020000020004" pitchFamily="49" charset="0"/>
                <a:ea typeface="Microsoft GothicNeo Light" panose="020B0503020000020004" pitchFamily="34" charset="-127"/>
                <a:cs typeface="Cascadia Mono ExtraLight" panose="020B0609020000020004" pitchFamily="49" charset="0"/>
              </a:rPr>
              <a:t>{</a:t>
            </a:r>
          </a:p>
          <a:p>
            <a:r>
              <a:rPr lang="it-IT" dirty="0">
                <a:solidFill>
                  <a:schemeClr val="bg1"/>
                </a:solidFill>
                <a:latin typeface="Cascadia Mono ExtraLight" panose="020B0609020000020004" pitchFamily="49" charset="0"/>
                <a:ea typeface="Microsoft GothicNeo Light" panose="020B0503020000020004" pitchFamily="34" charset="-127"/>
                <a:cs typeface="Cascadia Mono ExtraLight" panose="020B0609020000020004" pitchFamily="49" charset="0"/>
              </a:rPr>
              <a:t>   "Name": "Fabio Spaziani",</a:t>
            </a:r>
          </a:p>
          <a:p>
            <a:r>
              <a:rPr lang="it-IT" dirty="0">
                <a:solidFill>
                  <a:schemeClr val="bg1"/>
                </a:solidFill>
                <a:latin typeface="Cascadia Mono ExtraLight" panose="020B0609020000020004" pitchFamily="49" charset="0"/>
                <a:ea typeface="Microsoft GothicNeo Light" panose="020B0503020000020004" pitchFamily="34" charset="-127"/>
                <a:cs typeface="Cascadia Mono ExtraLight" panose="020B0609020000020004" pitchFamily="49" charset="0"/>
              </a:rPr>
              <a:t>   "Role": "Junior Architect@ </a:t>
            </a:r>
            <a:r>
              <a:rPr lang="it-IT" dirty="0">
                <a:solidFill>
                  <a:schemeClr val="bg1"/>
                </a:solidFill>
                <a:latin typeface="Cascadia Mono ExtraLight" panose="020B0609020000020004" pitchFamily="49" charset="0"/>
                <a:ea typeface="Microsoft GothicNeo Light" panose="020B0503020000020004" pitchFamily="34" charset="-127"/>
                <a:cs typeface="Cascadia Mono ExtraLight" panose="020B0609020000020004" pitchFamily="49" charset="0"/>
                <a:hlinkClick r:id="rId3">
                  <a:extLst>
                    <a:ext uri="{A12FA001-AC4F-418D-AE19-62706E023703}">
                      <ahyp:hlinkClr xmlns:ahyp="http://schemas.microsoft.com/office/drawing/2018/hyperlinkcolor" val="tx"/>
                    </a:ext>
                  </a:extLst>
                </a:hlinkClick>
              </a:rPr>
              <a:t>Blexin</a:t>
            </a:r>
            <a:r>
              <a:rPr lang="it-IT" dirty="0">
                <a:solidFill>
                  <a:schemeClr val="bg1"/>
                </a:solidFill>
                <a:latin typeface="Cascadia Mono ExtraLight" panose="020B0609020000020004" pitchFamily="49" charset="0"/>
                <a:ea typeface="Microsoft GothicNeo Light" panose="020B0503020000020004" pitchFamily="34" charset="-127"/>
                <a:cs typeface="Cascadia Mono ExtraLight" panose="020B0609020000020004" pitchFamily="49" charset="0"/>
              </a:rPr>
              <a:t>",</a:t>
            </a:r>
          </a:p>
          <a:p>
            <a:r>
              <a:rPr lang="it-IT" dirty="0">
                <a:solidFill>
                  <a:schemeClr val="bg1"/>
                </a:solidFill>
                <a:latin typeface="Cascadia Mono ExtraLight" panose="020B0609020000020004" pitchFamily="49" charset="0"/>
                <a:ea typeface="Microsoft GothicNeo Light" panose="020B0503020000020004" pitchFamily="34" charset="-127"/>
                <a:cs typeface="Cascadia Mono ExtraLight" panose="020B0609020000020004" pitchFamily="49" charset="0"/>
              </a:rPr>
              <a:t>   "Mail": "</a:t>
            </a:r>
            <a:r>
              <a:rPr lang="it-IT" dirty="0">
                <a:solidFill>
                  <a:schemeClr val="bg1"/>
                </a:solidFill>
                <a:latin typeface="Cascadia Mono ExtraLight" panose="020B0609020000020004" pitchFamily="49" charset="0"/>
                <a:ea typeface="Microsoft GothicNeo Light" panose="020B0503020000020004" pitchFamily="34" charset="-127"/>
                <a:cs typeface="Cascadia Mono ExtraLight" panose="020B0609020000020004" pitchFamily="49" charset="0"/>
                <a:hlinkClick r:id="rId4">
                  <a:extLst>
                    <a:ext uri="{A12FA001-AC4F-418D-AE19-62706E023703}">
                      <ahyp:hlinkClr xmlns:ahyp="http://schemas.microsoft.com/office/drawing/2018/hyperlinkcolor" val="tx"/>
                    </a:ext>
                  </a:extLst>
                </a:hlinkClick>
              </a:rPr>
              <a:t>fabio.spaziani@blexin.com</a:t>
            </a:r>
            <a:r>
              <a:rPr lang="it-IT" dirty="0">
                <a:solidFill>
                  <a:schemeClr val="bg1"/>
                </a:solidFill>
                <a:latin typeface="Cascadia Mono ExtraLight" panose="020B0609020000020004" pitchFamily="49" charset="0"/>
                <a:ea typeface="Microsoft GothicNeo Light" panose="020B0503020000020004" pitchFamily="34" charset="-127"/>
                <a:cs typeface="Cascadia Mono ExtraLight" panose="020B0609020000020004" pitchFamily="49" charset="0"/>
              </a:rPr>
              <a:t>"</a:t>
            </a:r>
          </a:p>
          <a:p>
            <a:r>
              <a:rPr lang="it-IT" dirty="0">
                <a:solidFill>
                  <a:schemeClr val="bg1"/>
                </a:solidFill>
                <a:latin typeface="Cascadia Mono ExtraLight" panose="020B0609020000020004" pitchFamily="49" charset="0"/>
                <a:ea typeface="Microsoft GothicNeo Light" panose="020B0503020000020004" pitchFamily="34" charset="-127"/>
                <a:cs typeface="Cascadia Mono ExtraLight" panose="020B0609020000020004" pitchFamily="49" charset="0"/>
              </a:rPr>
              <a:t>   "GithubProfile": "</a:t>
            </a:r>
            <a:r>
              <a:rPr lang="it-IT" dirty="0">
                <a:solidFill>
                  <a:schemeClr val="bg1"/>
                </a:solidFill>
                <a:latin typeface="Cascadia Mono ExtraLight" panose="020B0609020000020004" pitchFamily="49" charset="0"/>
                <a:ea typeface="Microsoft GothicNeo Light" panose="020B0503020000020004" pitchFamily="34" charset="-127"/>
                <a:cs typeface="Cascadia Mono ExtraLight" panose="020B0609020000020004" pitchFamily="49" charset="0"/>
                <a:hlinkClick r:id="rId5">
                  <a:extLst>
                    <a:ext uri="{A12FA001-AC4F-418D-AE19-62706E023703}">
                      <ahyp:hlinkClr xmlns:ahyp="http://schemas.microsoft.com/office/drawing/2018/hyperlinkcolor" val="tx"/>
                    </a:ext>
                  </a:extLst>
                </a:hlinkClick>
              </a:rPr>
              <a:t>https://github.com/fabio-sp</a:t>
            </a:r>
            <a:r>
              <a:rPr lang="it-IT" dirty="0">
                <a:solidFill>
                  <a:schemeClr val="bg1"/>
                </a:solidFill>
                <a:latin typeface="Cascadia Mono ExtraLight" panose="020B0609020000020004" pitchFamily="49" charset="0"/>
                <a:ea typeface="Microsoft GothicNeo Light" panose="020B0503020000020004" pitchFamily="34" charset="-127"/>
                <a:cs typeface="Cascadia Mono ExtraLight" panose="020B0609020000020004" pitchFamily="49" charset="0"/>
              </a:rPr>
              <a:t>"</a:t>
            </a:r>
          </a:p>
          <a:p>
            <a:r>
              <a:rPr lang="it-IT" dirty="0">
                <a:solidFill>
                  <a:schemeClr val="bg1"/>
                </a:solidFill>
                <a:latin typeface="Cascadia Mono ExtraLight" panose="020B0609020000020004" pitchFamily="49" charset="0"/>
                <a:ea typeface="Microsoft GothicNeo Light" panose="020B0503020000020004" pitchFamily="34" charset="-127"/>
                <a:cs typeface="Cascadia Mono ExtraLight" panose="020B0609020000020004" pitchFamily="49" charset="0"/>
              </a:rPr>
              <a:t>}</a:t>
            </a:r>
          </a:p>
        </p:txBody>
      </p:sp>
      <p:pic>
        <p:nvPicPr>
          <p:cNvPr id="6" name="Picture 5" descr="Qr code&#10;&#10;Description automatically generated">
            <a:extLst>
              <a:ext uri="{FF2B5EF4-FFF2-40B4-BE49-F238E27FC236}">
                <a16:creationId xmlns:a16="http://schemas.microsoft.com/office/drawing/2014/main" id="{1F8E77C7-8D38-6916-FD62-AA19A7B63AD1}"/>
              </a:ext>
            </a:extLst>
          </p:cNvPr>
          <p:cNvPicPr>
            <a:picLocks noChangeAspect="1"/>
          </p:cNvPicPr>
          <p:nvPr/>
        </p:nvPicPr>
        <p:blipFill>
          <a:blip r:embed="rId6"/>
          <a:stretch>
            <a:fillRect/>
          </a:stretch>
        </p:blipFill>
        <p:spPr>
          <a:xfrm>
            <a:off x="8223250" y="413901"/>
            <a:ext cx="2862699" cy="2862699"/>
          </a:xfrm>
          <a:prstGeom prst="rect">
            <a:avLst/>
          </a:prstGeom>
        </p:spPr>
      </p:pic>
      <p:grpSp>
        <p:nvGrpSpPr>
          <p:cNvPr id="10" name="Group 9">
            <a:extLst>
              <a:ext uri="{FF2B5EF4-FFF2-40B4-BE49-F238E27FC236}">
                <a16:creationId xmlns:a16="http://schemas.microsoft.com/office/drawing/2014/main" id="{97004A03-0849-5BFC-978F-058032518CEA}"/>
              </a:ext>
            </a:extLst>
          </p:cNvPr>
          <p:cNvGrpSpPr/>
          <p:nvPr/>
        </p:nvGrpSpPr>
        <p:grpSpPr>
          <a:xfrm>
            <a:off x="1498355" y="2550304"/>
            <a:ext cx="4710921" cy="1731992"/>
            <a:chOff x="2728104" y="1994713"/>
            <a:chExt cx="4710921" cy="1731992"/>
          </a:xfrm>
        </p:grpSpPr>
        <p:pic>
          <p:nvPicPr>
            <p:cNvPr id="3" name="Picture 2" descr="A picture containing person, person, necktie, indoor&#10;&#10;Description automatically generated">
              <a:extLst>
                <a:ext uri="{FF2B5EF4-FFF2-40B4-BE49-F238E27FC236}">
                  <a16:creationId xmlns:a16="http://schemas.microsoft.com/office/drawing/2014/main" id="{E44B73A3-2AE9-21B2-8F0A-779709CFCCA0}"/>
                </a:ext>
              </a:extLst>
            </p:cNvPr>
            <p:cNvPicPr>
              <a:picLocks noChangeAspect="1"/>
            </p:cNvPicPr>
            <p:nvPr/>
          </p:nvPicPr>
          <p:blipFill>
            <a:blip r:embed="rId7"/>
            <a:stretch>
              <a:fillRect/>
            </a:stretch>
          </p:blipFill>
          <p:spPr>
            <a:xfrm>
              <a:off x="2728104" y="1994713"/>
              <a:ext cx="1731992" cy="1731992"/>
            </a:xfrm>
            <a:prstGeom prst="ellipse">
              <a:avLst/>
            </a:prstGeom>
            <a:ln w="28575" cap="rnd">
              <a:solidFill>
                <a:srgbClr val="E9E200"/>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descr="A picture containing text, clipart&#10;&#10;Description automatically generated">
              <a:extLst>
                <a:ext uri="{FF2B5EF4-FFF2-40B4-BE49-F238E27FC236}">
                  <a16:creationId xmlns:a16="http://schemas.microsoft.com/office/drawing/2014/main" id="{7FD37225-B5E7-A165-B9F7-6C870F519547}"/>
                </a:ext>
              </a:extLst>
            </p:cNvPr>
            <p:cNvPicPr>
              <a:picLocks noChangeAspect="1"/>
            </p:cNvPicPr>
            <p:nvPr/>
          </p:nvPicPr>
          <p:blipFill>
            <a:blip r:embed="rId8"/>
            <a:stretch>
              <a:fillRect/>
            </a:stretch>
          </p:blipFill>
          <p:spPr>
            <a:xfrm>
              <a:off x="4829175" y="2526648"/>
              <a:ext cx="2609850" cy="668122"/>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30"/>
        <p:cNvGrpSpPr/>
        <p:nvPr/>
      </p:nvGrpSpPr>
      <p:grpSpPr>
        <a:xfrm>
          <a:off x="0" y="0"/>
          <a:ext cx="0" cy="0"/>
          <a:chOff x="0" y="0"/>
          <a:chExt cx="0" cy="0"/>
        </a:xfrm>
      </p:grpSpPr>
      <p:sp>
        <p:nvSpPr>
          <p:cNvPr id="531" name="Google Shape;531;p2"/>
          <p:cNvSpPr/>
          <p:nvPr/>
        </p:nvSpPr>
        <p:spPr>
          <a:xfrm>
            <a:off x="1" y="0"/>
            <a:ext cx="12192001"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32" name="Google Shape;532;p2"/>
          <p:cNvSpPr/>
          <p:nvPr/>
        </p:nvSpPr>
        <p:spPr>
          <a:xfrm rot="10800000" flipH="1">
            <a:off x="0" y="-478"/>
            <a:ext cx="8896786" cy="6858478"/>
          </a:xfrm>
          <a:custGeom>
            <a:avLst/>
            <a:gdLst/>
            <a:ahLst/>
            <a:cxnLst/>
            <a:rect l="l" t="t" r="r" b="b"/>
            <a:pathLst>
              <a:path w="8896786" h="6858478" extrusionOk="0">
                <a:moveTo>
                  <a:pt x="1472231" y="6858478"/>
                </a:moveTo>
                <a:lnTo>
                  <a:pt x="8896786" y="6858478"/>
                </a:lnTo>
                <a:lnTo>
                  <a:pt x="5720411" y="0"/>
                </a:lnTo>
                <a:lnTo>
                  <a:pt x="5714834" y="0"/>
                </a:lnTo>
                <a:lnTo>
                  <a:pt x="4648606" y="0"/>
                </a:lnTo>
                <a:lnTo>
                  <a:pt x="0" y="0"/>
                </a:lnTo>
                <a:lnTo>
                  <a:pt x="0" y="6857915"/>
                </a:lnTo>
                <a:lnTo>
                  <a:pt x="1472491" y="6857915"/>
                </a:lnTo>
                <a:close/>
              </a:path>
            </a:pathLst>
          </a:custGeom>
          <a:solidFill>
            <a:srgbClr val="4727C7">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3" name="Google Shape;533;p2"/>
          <p:cNvSpPr/>
          <p:nvPr/>
        </p:nvSpPr>
        <p:spPr>
          <a:xfrm rot="10800000" flipH="1">
            <a:off x="0" y="-479"/>
            <a:ext cx="8096249" cy="6858479"/>
          </a:xfrm>
          <a:custGeom>
            <a:avLst/>
            <a:gdLst/>
            <a:ahLst/>
            <a:cxnLst/>
            <a:rect l="l" t="t" r="r" b="b"/>
            <a:pathLst>
              <a:path w="8096249" h="6858479" extrusionOk="0">
                <a:moveTo>
                  <a:pt x="0" y="6858479"/>
                </a:moveTo>
                <a:lnTo>
                  <a:pt x="2130297" y="6858479"/>
                </a:lnTo>
                <a:lnTo>
                  <a:pt x="2130297" y="6858478"/>
                </a:lnTo>
                <a:lnTo>
                  <a:pt x="8096249" y="6858478"/>
                </a:lnTo>
                <a:lnTo>
                  <a:pt x="4919874" y="0"/>
                </a:lnTo>
                <a:lnTo>
                  <a:pt x="4914297" y="0"/>
                </a:lnTo>
                <a:lnTo>
                  <a:pt x="3848069" y="0"/>
                </a:lnTo>
                <a:lnTo>
                  <a:pt x="18197" y="0"/>
                </a:lnTo>
                <a:lnTo>
                  <a:pt x="18197" y="479"/>
                </a:lnTo>
                <a:lnTo>
                  <a:pt x="0" y="479"/>
                </a:lnTo>
                <a:close/>
              </a:path>
            </a:pathLst>
          </a:custGeom>
          <a:solidFill>
            <a:srgbClr val="4727C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it-IT" sz="1800" b="0" i="0" u="none" strike="noStrike" cap="none">
              <a:solidFill>
                <a:srgbClr val="FFFFFF"/>
              </a:solidFill>
              <a:latin typeface="Calibri"/>
              <a:ea typeface="Calibri"/>
              <a:cs typeface="Calibri"/>
              <a:sym typeface="Calibri"/>
            </a:endParaRPr>
          </a:p>
        </p:txBody>
      </p:sp>
      <p:pic>
        <p:nvPicPr>
          <p:cNvPr id="534" name="Google Shape;534;p2"/>
          <p:cNvPicPr preferRelativeResize="0"/>
          <p:nvPr/>
        </p:nvPicPr>
        <p:blipFill rotWithShape="1">
          <a:blip r:embed="rId3">
            <a:alphaModFix/>
          </a:blip>
          <a:srcRect/>
          <a:stretch/>
        </p:blipFill>
        <p:spPr>
          <a:xfrm>
            <a:off x="8449520" y="1378677"/>
            <a:ext cx="3071757" cy="3750402"/>
          </a:xfrm>
          <a:prstGeom prst="rect">
            <a:avLst/>
          </a:prstGeom>
          <a:noFill/>
          <a:ln>
            <a:noFill/>
          </a:ln>
        </p:spPr>
      </p:pic>
      <p:pic>
        <p:nvPicPr>
          <p:cNvPr id="535" name="Google Shape;535;p2" descr="Immagine che contiene testo, clipart, grafica vettoriale, segnale&#10;&#10;Descrizione generata automaticamente"/>
          <p:cNvPicPr preferRelativeResize="0"/>
          <p:nvPr/>
        </p:nvPicPr>
        <p:blipFill rotWithShape="1">
          <a:blip r:embed="rId4">
            <a:alphaModFix/>
          </a:blip>
          <a:srcRect/>
          <a:stretch/>
        </p:blipFill>
        <p:spPr>
          <a:xfrm>
            <a:off x="10982684" y="452018"/>
            <a:ext cx="822093" cy="822093"/>
          </a:xfrm>
          <a:prstGeom prst="rect">
            <a:avLst/>
          </a:prstGeom>
          <a:noFill/>
          <a:ln>
            <a:noFill/>
          </a:ln>
        </p:spPr>
      </p:pic>
      <p:grpSp>
        <p:nvGrpSpPr>
          <p:cNvPr id="2" name="Gruppo 1">
            <a:extLst>
              <a:ext uri="{FF2B5EF4-FFF2-40B4-BE49-F238E27FC236}">
                <a16:creationId xmlns:a16="http://schemas.microsoft.com/office/drawing/2014/main" id="{954538F6-D3FE-85AC-3080-E46B0F99612D}"/>
              </a:ext>
            </a:extLst>
          </p:cNvPr>
          <p:cNvGrpSpPr/>
          <p:nvPr/>
        </p:nvGrpSpPr>
        <p:grpSpPr>
          <a:xfrm>
            <a:off x="0" y="5268160"/>
            <a:ext cx="12192000" cy="1239996"/>
            <a:chOff x="0" y="5268160"/>
            <a:chExt cx="12192000" cy="1239996"/>
          </a:xfrm>
        </p:grpSpPr>
        <p:grpSp>
          <p:nvGrpSpPr>
            <p:cNvPr id="3" name="Google Shape;516;p1">
              <a:extLst>
                <a:ext uri="{FF2B5EF4-FFF2-40B4-BE49-F238E27FC236}">
                  <a16:creationId xmlns:a16="http://schemas.microsoft.com/office/drawing/2014/main" id="{D32B54F5-8597-4CBA-26EB-BCF5913E5133}"/>
                </a:ext>
              </a:extLst>
            </p:cNvPr>
            <p:cNvGrpSpPr/>
            <p:nvPr/>
          </p:nvGrpSpPr>
          <p:grpSpPr>
            <a:xfrm>
              <a:off x="0" y="5268160"/>
              <a:ext cx="12192000" cy="1239996"/>
              <a:chOff x="89896" y="5269906"/>
              <a:chExt cx="12192000" cy="1239996"/>
            </a:xfrm>
          </p:grpSpPr>
          <p:sp>
            <p:nvSpPr>
              <p:cNvPr id="5" name="Google Shape;517;p1">
                <a:extLst>
                  <a:ext uri="{FF2B5EF4-FFF2-40B4-BE49-F238E27FC236}">
                    <a16:creationId xmlns:a16="http://schemas.microsoft.com/office/drawing/2014/main" id="{A2070924-A227-93BA-51C2-B611BE4F8BA0}"/>
                  </a:ext>
                </a:extLst>
              </p:cNvPr>
              <p:cNvSpPr/>
              <p:nvPr/>
            </p:nvSpPr>
            <p:spPr>
              <a:xfrm>
                <a:off x="89896" y="5269906"/>
                <a:ext cx="12192000" cy="112786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6" name="Google Shape;518;p1">
                <a:extLst>
                  <a:ext uri="{FF2B5EF4-FFF2-40B4-BE49-F238E27FC236}">
                    <a16:creationId xmlns:a16="http://schemas.microsoft.com/office/drawing/2014/main" id="{7D7ACC06-CC40-4028-84F5-058E4CC9EA70}"/>
                  </a:ext>
                </a:extLst>
              </p:cNvPr>
              <p:cNvPicPr preferRelativeResize="0"/>
              <p:nvPr/>
            </p:nvPicPr>
            <p:blipFill rotWithShape="1">
              <a:blip r:embed="rId5">
                <a:alphaModFix/>
              </a:blip>
              <a:srcRect t="25716" b="25625"/>
              <a:stretch/>
            </p:blipFill>
            <p:spPr>
              <a:xfrm>
                <a:off x="169637" y="5480882"/>
                <a:ext cx="2948702" cy="717405"/>
              </a:xfrm>
              <a:prstGeom prst="rect">
                <a:avLst/>
              </a:prstGeom>
              <a:noFill/>
              <a:ln>
                <a:noFill/>
              </a:ln>
            </p:spPr>
          </p:pic>
          <p:pic>
            <p:nvPicPr>
              <p:cNvPr id="7" name="Google Shape;519;p1">
                <a:extLst>
                  <a:ext uri="{FF2B5EF4-FFF2-40B4-BE49-F238E27FC236}">
                    <a16:creationId xmlns:a16="http://schemas.microsoft.com/office/drawing/2014/main" id="{E46BA803-3636-3755-31D4-4D6B6A452A5E}"/>
                  </a:ext>
                </a:extLst>
              </p:cNvPr>
              <p:cNvPicPr preferRelativeResize="0"/>
              <p:nvPr/>
            </p:nvPicPr>
            <p:blipFill rotWithShape="1">
              <a:blip r:embed="rId6">
                <a:alphaModFix/>
              </a:blip>
              <a:srcRect t="20190" b="25625"/>
              <a:stretch/>
            </p:blipFill>
            <p:spPr>
              <a:xfrm>
                <a:off x="3237193" y="5460839"/>
                <a:ext cx="2948703" cy="798880"/>
              </a:xfrm>
              <a:prstGeom prst="rect">
                <a:avLst/>
              </a:prstGeom>
              <a:noFill/>
              <a:ln>
                <a:noFill/>
              </a:ln>
            </p:spPr>
          </p:pic>
          <p:pic>
            <p:nvPicPr>
              <p:cNvPr id="8" name="Google Shape;520;p1">
                <a:extLst>
                  <a:ext uri="{FF2B5EF4-FFF2-40B4-BE49-F238E27FC236}">
                    <a16:creationId xmlns:a16="http://schemas.microsoft.com/office/drawing/2014/main" id="{8E78A4DF-787A-7843-6B22-50BA9FC0DE2F}"/>
                  </a:ext>
                </a:extLst>
              </p:cNvPr>
              <p:cNvPicPr preferRelativeResize="0"/>
              <p:nvPr/>
            </p:nvPicPr>
            <p:blipFill rotWithShape="1">
              <a:blip r:embed="rId7">
                <a:alphaModFix/>
              </a:blip>
              <a:srcRect l="4726" t="20069" r="6364" b="20697"/>
              <a:stretch/>
            </p:blipFill>
            <p:spPr>
              <a:xfrm>
                <a:off x="8837000" y="5325344"/>
                <a:ext cx="1603045" cy="533979"/>
              </a:xfrm>
              <a:prstGeom prst="rect">
                <a:avLst/>
              </a:prstGeom>
              <a:noFill/>
              <a:ln>
                <a:noFill/>
              </a:ln>
            </p:spPr>
          </p:pic>
          <p:pic>
            <p:nvPicPr>
              <p:cNvPr id="9" name="Google Shape;521;p1">
                <a:extLst>
                  <a:ext uri="{FF2B5EF4-FFF2-40B4-BE49-F238E27FC236}">
                    <a16:creationId xmlns:a16="http://schemas.microsoft.com/office/drawing/2014/main" id="{21614D04-AC1E-A0A5-AE8D-5D0FF935D860}"/>
                  </a:ext>
                </a:extLst>
              </p:cNvPr>
              <p:cNvPicPr preferRelativeResize="0"/>
              <p:nvPr/>
            </p:nvPicPr>
            <p:blipFill rotWithShape="1">
              <a:blip r:embed="rId8">
                <a:alphaModFix/>
              </a:blip>
              <a:srcRect l="10365" t="20279" r="10338" b="19576"/>
              <a:stretch/>
            </p:blipFill>
            <p:spPr>
              <a:xfrm>
                <a:off x="10674228" y="5405485"/>
                <a:ext cx="1095809" cy="415579"/>
              </a:xfrm>
              <a:prstGeom prst="rect">
                <a:avLst/>
              </a:prstGeom>
              <a:noFill/>
              <a:ln>
                <a:noFill/>
              </a:ln>
            </p:spPr>
          </p:pic>
          <p:pic>
            <p:nvPicPr>
              <p:cNvPr id="10" name="Google Shape;522;p1">
                <a:extLst>
                  <a:ext uri="{FF2B5EF4-FFF2-40B4-BE49-F238E27FC236}">
                    <a16:creationId xmlns:a16="http://schemas.microsoft.com/office/drawing/2014/main" id="{D142AB34-E431-C8A3-96DC-25994033C721}"/>
                  </a:ext>
                </a:extLst>
              </p:cNvPr>
              <p:cNvPicPr preferRelativeResize="0"/>
              <p:nvPr/>
            </p:nvPicPr>
            <p:blipFill rotWithShape="1">
              <a:blip r:embed="rId9">
                <a:alphaModFix/>
              </a:blip>
              <a:srcRect l="15501" t="8881" r="14941" b="11089"/>
              <a:stretch/>
            </p:blipFill>
            <p:spPr>
              <a:xfrm>
                <a:off x="8864214" y="5941270"/>
                <a:ext cx="872086" cy="509031"/>
              </a:xfrm>
              <a:prstGeom prst="rect">
                <a:avLst/>
              </a:prstGeom>
              <a:noFill/>
              <a:ln>
                <a:noFill/>
              </a:ln>
            </p:spPr>
          </p:pic>
          <p:pic>
            <p:nvPicPr>
              <p:cNvPr id="11" name="Google Shape;523;p1">
                <a:extLst>
                  <a:ext uri="{FF2B5EF4-FFF2-40B4-BE49-F238E27FC236}">
                    <a16:creationId xmlns:a16="http://schemas.microsoft.com/office/drawing/2014/main" id="{9A6F722D-689E-E0AA-00C6-58FFB530A07A}"/>
                  </a:ext>
                </a:extLst>
              </p:cNvPr>
              <p:cNvPicPr preferRelativeResize="0"/>
              <p:nvPr/>
            </p:nvPicPr>
            <p:blipFill rotWithShape="1">
              <a:blip r:embed="rId10">
                <a:alphaModFix/>
              </a:blip>
              <a:srcRect l="4726" t="24545" r="6364" b="25105"/>
              <a:stretch/>
            </p:blipFill>
            <p:spPr>
              <a:xfrm>
                <a:off x="6975026" y="5922819"/>
                <a:ext cx="1649927" cy="467173"/>
              </a:xfrm>
              <a:prstGeom prst="rect">
                <a:avLst/>
              </a:prstGeom>
              <a:noFill/>
              <a:ln>
                <a:noFill/>
              </a:ln>
            </p:spPr>
          </p:pic>
          <p:pic>
            <p:nvPicPr>
              <p:cNvPr id="12" name="Google Shape;524;p1" descr="Immagine che contiene testo, bigliettodavisita, grafica vettoriale&#10;&#10;Descrizione generata automaticamente">
                <a:extLst>
                  <a:ext uri="{FF2B5EF4-FFF2-40B4-BE49-F238E27FC236}">
                    <a16:creationId xmlns:a16="http://schemas.microsoft.com/office/drawing/2014/main" id="{C85BDD53-5A0F-CBF5-0D1B-205BDA591441}"/>
                  </a:ext>
                </a:extLst>
              </p:cNvPr>
              <p:cNvPicPr preferRelativeResize="0"/>
              <p:nvPr/>
            </p:nvPicPr>
            <p:blipFill rotWithShape="1">
              <a:blip r:embed="rId11">
                <a:alphaModFix/>
              </a:blip>
              <a:srcRect l="13928" t="7909" r="12948" b="7531"/>
              <a:stretch/>
            </p:blipFill>
            <p:spPr>
              <a:xfrm>
                <a:off x="11033365" y="5815048"/>
                <a:ext cx="600902" cy="694854"/>
              </a:xfrm>
              <a:prstGeom prst="rect">
                <a:avLst/>
              </a:prstGeom>
              <a:noFill/>
              <a:ln>
                <a:noFill/>
              </a:ln>
            </p:spPr>
          </p:pic>
          <p:pic>
            <p:nvPicPr>
              <p:cNvPr id="13" name="Google Shape;525;p1" descr="Immagine che contiene silhouette&#10;&#10;Descrizione generata automaticamente">
                <a:extLst>
                  <a:ext uri="{FF2B5EF4-FFF2-40B4-BE49-F238E27FC236}">
                    <a16:creationId xmlns:a16="http://schemas.microsoft.com/office/drawing/2014/main" id="{D2D11267-EB71-E6EA-18A1-EED298B9553D}"/>
                  </a:ext>
                </a:extLst>
              </p:cNvPr>
              <p:cNvPicPr preferRelativeResize="0"/>
              <p:nvPr/>
            </p:nvPicPr>
            <p:blipFill rotWithShape="1">
              <a:blip r:embed="rId12">
                <a:alphaModFix/>
              </a:blip>
              <a:srcRect l="16626" t="9527" r="16628" b="8580"/>
              <a:stretch/>
            </p:blipFill>
            <p:spPr>
              <a:xfrm>
                <a:off x="9933681" y="5881422"/>
                <a:ext cx="955273" cy="533979"/>
              </a:xfrm>
              <a:prstGeom prst="rect">
                <a:avLst/>
              </a:prstGeom>
              <a:noFill/>
              <a:ln>
                <a:noFill/>
              </a:ln>
            </p:spPr>
          </p:pic>
        </p:grpSp>
        <p:pic>
          <p:nvPicPr>
            <p:cNvPr id="4" name="Elemento grafico 3">
              <a:extLst>
                <a:ext uri="{FF2B5EF4-FFF2-40B4-BE49-F238E27FC236}">
                  <a16:creationId xmlns:a16="http://schemas.microsoft.com/office/drawing/2014/main" id="{71757BAD-EE87-60EC-5630-F4FD67C9279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779523" y="5409499"/>
              <a:ext cx="1633186" cy="296681"/>
            </a:xfrm>
            <a:prstGeom prst="rect">
              <a:avLst/>
            </a:prstGeom>
          </p:spPr>
        </p:pic>
      </p:grpSp>
      <p:sp>
        <p:nvSpPr>
          <p:cNvPr id="14" name="TextBox 13">
            <a:extLst>
              <a:ext uri="{FF2B5EF4-FFF2-40B4-BE49-F238E27FC236}">
                <a16:creationId xmlns:a16="http://schemas.microsoft.com/office/drawing/2014/main" id="{AF1A67D9-6CFA-F012-29CB-847B2D0C0045}"/>
              </a:ext>
            </a:extLst>
          </p:cNvPr>
          <p:cNvSpPr txBox="1"/>
          <p:nvPr/>
        </p:nvSpPr>
        <p:spPr>
          <a:xfrm>
            <a:off x="327123" y="1274111"/>
            <a:ext cx="6558007" cy="707886"/>
          </a:xfrm>
          <a:prstGeom prst="rect">
            <a:avLst/>
          </a:prstGeom>
          <a:noFill/>
        </p:spPr>
        <p:txBody>
          <a:bodyPr wrap="square">
            <a:spAutoFit/>
          </a:bodyPr>
          <a:lstStyle/>
          <a:p>
            <a:pPr algn="ctr"/>
            <a:r>
              <a:rPr lang="it-IT" sz="4000" b="1" i="0" u="none" strike="noStrike" dirty="0">
                <a:solidFill>
                  <a:schemeClr val="bg1"/>
                </a:solidFill>
                <a:effectLst/>
                <a:latin typeface="Roboto" panose="02000000000000000000" pitchFamily="2" charset="0"/>
                <a:ea typeface="Roboto" panose="02000000000000000000" pitchFamily="2" charset="0"/>
                <a:cs typeface="Roboto" panose="02000000000000000000" pitchFamily="2" charset="0"/>
              </a:rPr>
              <a:t>Output Caching ❤️ Redis</a:t>
            </a:r>
            <a:endParaRPr lang="it-IT" sz="4000" b="1" i="0" dirty="0">
              <a:solidFill>
                <a:schemeClr val="bg1"/>
              </a:solidFill>
              <a:effectLst/>
              <a:latin typeface="Roboto" panose="02000000000000000000" pitchFamily="2" charset="0"/>
              <a:ea typeface="Roboto" panose="02000000000000000000" pitchFamily="2" charset="0"/>
              <a:cs typeface="Roboto" panose="02000000000000000000" pitchFamily="2" charset="0"/>
            </a:endParaRPr>
          </a:p>
        </p:txBody>
      </p:sp>
      <p:sp>
        <p:nvSpPr>
          <p:cNvPr id="16" name="TextBox 15">
            <a:extLst>
              <a:ext uri="{FF2B5EF4-FFF2-40B4-BE49-F238E27FC236}">
                <a16:creationId xmlns:a16="http://schemas.microsoft.com/office/drawing/2014/main" id="{B2423430-9153-5DB4-4C76-584B0B0B67EF}"/>
              </a:ext>
            </a:extLst>
          </p:cNvPr>
          <p:cNvSpPr txBox="1"/>
          <p:nvPr/>
        </p:nvSpPr>
        <p:spPr>
          <a:xfrm>
            <a:off x="327123" y="2003755"/>
            <a:ext cx="6558007" cy="369332"/>
          </a:xfrm>
          <a:prstGeom prst="rect">
            <a:avLst/>
          </a:prstGeom>
          <a:noFill/>
        </p:spPr>
        <p:txBody>
          <a:bodyPr wrap="square">
            <a:spAutoFit/>
          </a:bodyPr>
          <a:lstStyle/>
          <a:p>
            <a:pPr algn="ctr"/>
            <a:r>
              <a:rPr lang="it-IT" sz="1800" b="1" i="0" u="none" strike="noStrike" dirty="0">
                <a:solidFill>
                  <a:schemeClr val="bg1"/>
                </a:solidFill>
                <a:effectLst/>
                <a:latin typeface="Roboto" panose="02000000000000000000" pitchFamily="2" charset="0"/>
                <a:ea typeface="Roboto" panose="02000000000000000000" pitchFamily="2" charset="0"/>
                <a:cs typeface="Roboto" panose="02000000000000000000" pitchFamily="2" charset="0"/>
              </a:rPr>
              <a:t>Estendere e scalare il nuovo meccanismo di caching di .NET 7</a:t>
            </a:r>
            <a:endParaRPr lang="it-IT" sz="1800" dirty="0"/>
          </a:p>
        </p:txBody>
      </p:sp>
      <p:sp>
        <p:nvSpPr>
          <p:cNvPr id="17" name="TextBox 16">
            <a:extLst>
              <a:ext uri="{FF2B5EF4-FFF2-40B4-BE49-F238E27FC236}">
                <a16:creationId xmlns:a16="http://schemas.microsoft.com/office/drawing/2014/main" id="{793C1717-15E0-A370-C5A5-5A6441287CBC}"/>
              </a:ext>
            </a:extLst>
          </p:cNvPr>
          <p:cNvSpPr txBox="1"/>
          <p:nvPr/>
        </p:nvSpPr>
        <p:spPr>
          <a:xfrm>
            <a:off x="372702" y="3408318"/>
            <a:ext cx="3717827" cy="830997"/>
          </a:xfrm>
          <a:prstGeom prst="rect">
            <a:avLst/>
          </a:prstGeom>
          <a:noFill/>
        </p:spPr>
        <p:txBody>
          <a:bodyPr wrap="square" rtlCol="0">
            <a:spAutoFit/>
          </a:bodyPr>
          <a:lstStyle/>
          <a:p>
            <a:r>
              <a:rPr lang="it-IT" sz="1200" dirty="0">
                <a:solidFill>
                  <a:schemeClr val="bg1"/>
                </a:solidFill>
                <a:latin typeface="Cascadia Mono ExtraLight" panose="020B0609020000020004" pitchFamily="49" charset="0"/>
                <a:ea typeface="Microsoft GothicNeo Light" panose="020B0503020000020004" pitchFamily="34" charset="-127"/>
                <a:cs typeface="Cascadia Mono ExtraLight" panose="020B0609020000020004" pitchFamily="49" charset="0"/>
              </a:rPr>
              <a:t>{</a:t>
            </a:r>
          </a:p>
          <a:p>
            <a:r>
              <a:rPr lang="it-IT" sz="1200" dirty="0">
                <a:solidFill>
                  <a:schemeClr val="bg1"/>
                </a:solidFill>
                <a:latin typeface="Cascadia Mono ExtraLight" panose="020B0609020000020004" pitchFamily="49" charset="0"/>
                <a:ea typeface="Microsoft GothicNeo Light" panose="020B0503020000020004" pitchFamily="34" charset="-127"/>
                <a:cs typeface="Cascadia Mono ExtraLight" panose="020B0609020000020004" pitchFamily="49" charset="0"/>
              </a:rPr>
              <a:t>   "Name": "Fabio Spaziani",</a:t>
            </a:r>
          </a:p>
          <a:p>
            <a:r>
              <a:rPr lang="it-IT" sz="1200" dirty="0">
                <a:solidFill>
                  <a:schemeClr val="bg1"/>
                </a:solidFill>
                <a:latin typeface="Cascadia Mono ExtraLight" panose="020B0609020000020004" pitchFamily="49" charset="0"/>
                <a:ea typeface="Microsoft GothicNeo Light" panose="020B0503020000020004" pitchFamily="34" charset="-127"/>
                <a:cs typeface="Cascadia Mono ExtraLight" panose="020B0609020000020004" pitchFamily="49" charset="0"/>
              </a:rPr>
              <a:t>   "Role": "Junior Architect @ Blexin",</a:t>
            </a:r>
          </a:p>
          <a:p>
            <a:r>
              <a:rPr lang="it-IT" sz="1200" dirty="0">
                <a:solidFill>
                  <a:schemeClr val="bg1"/>
                </a:solidFill>
                <a:latin typeface="Cascadia Mono ExtraLight" panose="020B0609020000020004" pitchFamily="49" charset="0"/>
                <a:ea typeface="Microsoft GothicNeo Light" panose="020B0503020000020004" pitchFamily="34" charset="-127"/>
                <a:cs typeface="Cascadia Mono ExtraLight" panose="020B0609020000020004" pitchFamily="49" charset="0"/>
              </a:rPr>
              <a:t>}</a:t>
            </a:r>
          </a:p>
        </p:txBody>
      </p:sp>
      <p:pic>
        <p:nvPicPr>
          <p:cNvPr id="18" name="Picture 17" descr="A picture containing person, person, necktie, indoor&#10;&#10;Description automatically generated">
            <a:extLst>
              <a:ext uri="{FF2B5EF4-FFF2-40B4-BE49-F238E27FC236}">
                <a16:creationId xmlns:a16="http://schemas.microsoft.com/office/drawing/2014/main" id="{B5282FE8-6A2D-BB07-D5DA-4355802AAEF0}"/>
              </a:ext>
            </a:extLst>
          </p:cNvPr>
          <p:cNvPicPr>
            <a:picLocks noChangeAspect="1"/>
          </p:cNvPicPr>
          <p:nvPr/>
        </p:nvPicPr>
        <p:blipFill>
          <a:blip r:embed="rId15"/>
          <a:stretch>
            <a:fillRect/>
          </a:stretch>
        </p:blipFill>
        <p:spPr>
          <a:xfrm>
            <a:off x="4502836" y="3162721"/>
            <a:ext cx="1322193" cy="1322193"/>
          </a:xfrm>
          <a:prstGeom prst="ellipse">
            <a:avLst/>
          </a:prstGeom>
          <a:ln w="38100" cap="rnd">
            <a:solidFill>
              <a:srgbClr val="7F68D8"/>
            </a:solidFill>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3"/>
          <p:cNvSpPr txBox="1">
            <a:spLocks noGrp="1"/>
          </p:cNvSpPr>
          <p:nvPr>
            <p:ph type="title"/>
          </p:nvPr>
        </p:nvSpPr>
        <p:spPr>
          <a:xfrm>
            <a:off x="0" y="328179"/>
            <a:ext cx="121920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Quattrocento Sans"/>
              <a:buNone/>
            </a:pPr>
            <a:r>
              <a:rPr lang="en-US"/>
              <a:t>SPONSOR</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555"/>
        <p:cNvGrpSpPr/>
        <p:nvPr/>
      </p:nvGrpSpPr>
      <p:grpSpPr>
        <a:xfrm>
          <a:off x="0" y="0"/>
          <a:ext cx="0" cy="0"/>
          <a:chOff x="0" y="0"/>
          <a:chExt cx="0" cy="0"/>
        </a:xfrm>
      </p:grpSpPr>
      <p:sp>
        <p:nvSpPr>
          <p:cNvPr id="556" name="Google Shape;55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2"/>
              </a:buClr>
              <a:buSzPts val="4400"/>
              <a:buFont typeface="Quattrocento Sans"/>
              <a:buNone/>
            </a:pPr>
            <a:r>
              <a:rPr lang="en-US"/>
              <a:t>Agenda</a:t>
            </a:r>
            <a:endParaRPr/>
          </a:p>
        </p:txBody>
      </p:sp>
      <p:sp>
        <p:nvSpPr>
          <p:cNvPr id="557" name="Google Shape;557;p4"/>
          <p:cNvSpPr txBox="1">
            <a:spLocks noGrp="1"/>
          </p:cNvSpPr>
          <p:nvPr>
            <p:ph type="body" idx="1"/>
          </p:nvPr>
        </p:nvSpPr>
        <p:spPr>
          <a:xfrm>
            <a:off x="838200" y="1825625"/>
            <a:ext cx="8001000" cy="4351338"/>
          </a:xfrm>
          <a:prstGeom prst="rect">
            <a:avLst/>
          </a:prstGeom>
          <a:noFill/>
          <a:ln>
            <a:noFill/>
          </a:ln>
        </p:spPr>
        <p:txBody>
          <a:bodyPr spcFirstLastPara="1" wrap="square" lIns="91425" tIns="45700" rIns="91425" bIns="45700" anchor="t" anchorCtr="0">
            <a:normAutofit/>
          </a:bodyPr>
          <a:lstStyle/>
          <a:p>
            <a:pPr marL="228608" lvl="0" indent="-50807" algn="l" rtl="0">
              <a:lnSpc>
                <a:spcPct val="90000"/>
              </a:lnSpc>
              <a:spcBef>
                <a:spcPts val="0"/>
              </a:spcBef>
              <a:spcAft>
                <a:spcPts val="0"/>
              </a:spcAft>
              <a:buClr>
                <a:schemeClr val="lt2"/>
              </a:buClr>
              <a:buSzPts val="2800"/>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2"/>
              </a:buClr>
              <a:buSzPts val="4400"/>
              <a:buFont typeface="Quattrocento Sans"/>
              <a:buNone/>
            </a:pPr>
            <a:r>
              <a:rPr lang="it-IT" sz="4000" b="1" dirty="0">
                <a:latin typeface="Montserrat" panose="00000500000000000000" pitchFamily="2" charset="0"/>
              </a:rPr>
              <a:t>It was a simple web application...</a:t>
            </a:r>
            <a:endParaRPr sz="4000" b="1" dirty="0">
              <a:latin typeface="Montserrat" panose="00000500000000000000" pitchFamily="2" charset="0"/>
            </a:endParaRPr>
          </a:p>
        </p:txBody>
      </p:sp>
      <p:sp>
        <p:nvSpPr>
          <p:cNvPr id="19" name="Rectangle 18">
            <a:extLst>
              <a:ext uri="{FF2B5EF4-FFF2-40B4-BE49-F238E27FC236}">
                <a16:creationId xmlns:a16="http://schemas.microsoft.com/office/drawing/2014/main" id="{C6CD11F2-6C4A-0B10-1941-810EDCB0A345}"/>
              </a:ext>
            </a:extLst>
          </p:cNvPr>
          <p:cNvSpPr/>
          <p:nvPr/>
        </p:nvSpPr>
        <p:spPr>
          <a:xfrm>
            <a:off x="0" y="1473200"/>
            <a:ext cx="12192000" cy="4699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3" name="Group 22">
            <a:extLst>
              <a:ext uri="{FF2B5EF4-FFF2-40B4-BE49-F238E27FC236}">
                <a16:creationId xmlns:a16="http://schemas.microsoft.com/office/drawing/2014/main" id="{778E6686-ED2C-DE79-D5A8-17AB56DFBA1D}"/>
              </a:ext>
            </a:extLst>
          </p:cNvPr>
          <p:cNvGrpSpPr/>
          <p:nvPr/>
        </p:nvGrpSpPr>
        <p:grpSpPr>
          <a:xfrm>
            <a:off x="10060971" y="4473328"/>
            <a:ext cx="1018042" cy="1159453"/>
            <a:chOff x="6727275" y="3356513"/>
            <a:chExt cx="1018042" cy="1159453"/>
          </a:xfrm>
        </p:grpSpPr>
        <p:pic>
          <p:nvPicPr>
            <p:cNvPr id="24" name="Graphic 23" descr="Database outline">
              <a:extLst>
                <a:ext uri="{FF2B5EF4-FFF2-40B4-BE49-F238E27FC236}">
                  <a16:creationId xmlns:a16="http://schemas.microsoft.com/office/drawing/2014/main" id="{A968BEC7-2394-D281-0F14-5E0C065AD4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79096" y="3601566"/>
              <a:ext cx="914400" cy="914400"/>
            </a:xfrm>
            <a:prstGeom prst="rect">
              <a:avLst/>
            </a:prstGeom>
          </p:spPr>
        </p:pic>
        <p:sp>
          <p:nvSpPr>
            <p:cNvPr id="25" name="TextBox 24">
              <a:extLst>
                <a:ext uri="{FF2B5EF4-FFF2-40B4-BE49-F238E27FC236}">
                  <a16:creationId xmlns:a16="http://schemas.microsoft.com/office/drawing/2014/main" id="{B99AEBC1-F47F-EA6B-DD63-F29D2FC2FF16}"/>
                </a:ext>
              </a:extLst>
            </p:cNvPr>
            <p:cNvSpPr txBox="1"/>
            <p:nvPr/>
          </p:nvSpPr>
          <p:spPr>
            <a:xfrm>
              <a:off x="6727275" y="3356513"/>
              <a:ext cx="1018042" cy="307777"/>
            </a:xfrm>
            <a:prstGeom prst="rect">
              <a:avLst/>
            </a:prstGeom>
            <a:noFill/>
          </p:spPr>
          <p:txBody>
            <a:bodyPr wrap="square" rtlCol="0">
              <a:spAutoFit/>
            </a:bodyPr>
            <a:lstStyle/>
            <a:p>
              <a:pPr algn="ctr"/>
              <a:r>
                <a:rPr lang="it-IT" dirty="0">
                  <a:latin typeface="Roboto" panose="02000000000000000000" pitchFamily="2" charset="0"/>
                  <a:ea typeface="Roboto" panose="02000000000000000000" pitchFamily="2" charset="0"/>
                  <a:cs typeface="Roboto" panose="02000000000000000000" pitchFamily="2" charset="0"/>
                </a:rPr>
                <a:t>Database</a:t>
              </a:r>
            </a:p>
          </p:txBody>
        </p:sp>
      </p:grpSp>
      <p:pic>
        <p:nvPicPr>
          <p:cNvPr id="26" name="Picture 25">
            <a:extLst>
              <a:ext uri="{FF2B5EF4-FFF2-40B4-BE49-F238E27FC236}">
                <a16:creationId xmlns:a16="http://schemas.microsoft.com/office/drawing/2014/main" id="{6558E49A-31D7-3BE0-2B44-C5338E467807}"/>
              </a:ext>
            </a:extLst>
          </p:cNvPr>
          <p:cNvPicPr>
            <a:picLocks noChangeAspect="1"/>
          </p:cNvPicPr>
          <p:nvPr/>
        </p:nvPicPr>
        <p:blipFill rotWithShape="1">
          <a:blip r:embed="rId5"/>
          <a:srcRect l="68" r="24638"/>
          <a:stretch/>
        </p:blipFill>
        <p:spPr>
          <a:xfrm>
            <a:off x="290370" y="1600780"/>
            <a:ext cx="7214088" cy="4443839"/>
          </a:xfrm>
          <a:prstGeom prst="rect">
            <a:avLst/>
          </a:prstGeom>
        </p:spPr>
      </p:pic>
      <p:sp>
        <p:nvSpPr>
          <p:cNvPr id="27" name="Arrow: Bent-Up 26">
            <a:extLst>
              <a:ext uri="{FF2B5EF4-FFF2-40B4-BE49-F238E27FC236}">
                <a16:creationId xmlns:a16="http://schemas.microsoft.com/office/drawing/2014/main" id="{54568277-3F25-E0B4-EDDF-4E4D9ACB262A}"/>
              </a:ext>
            </a:extLst>
          </p:cNvPr>
          <p:cNvSpPr/>
          <p:nvPr/>
        </p:nvSpPr>
        <p:spPr>
          <a:xfrm rot="5400000">
            <a:off x="8543820" y="3721315"/>
            <a:ext cx="1216219" cy="1714440"/>
          </a:xfrm>
          <a:prstGeom prst="bentUpArrow">
            <a:avLst>
              <a:gd name="adj1" fmla="val 4402"/>
              <a:gd name="adj2" fmla="val 7176"/>
              <a:gd name="adj3" fmla="val 11880"/>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TextBox 27">
            <a:extLst>
              <a:ext uri="{FF2B5EF4-FFF2-40B4-BE49-F238E27FC236}">
                <a16:creationId xmlns:a16="http://schemas.microsoft.com/office/drawing/2014/main" id="{9A4BB225-72A7-053D-C04D-5510481BAD85}"/>
              </a:ext>
            </a:extLst>
          </p:cNvPr>
          <p:cNvSpPr txBox="1"/>
          <p:nvPr/>
        </p:nvSpPr>
        <p:spPr>
          <a:xfrm>
            <a:off x="7637507" y="4273707"/>
            <a:ext cx="1623450" cy="612934"/>
          </a:xfrm>
          <a:prstGeom prst="roundRect">
            <a:avLst/>
          </a:prstGeom>
          <a:ln w="9525"/>
        </p:spPr>
        <p:style>
          <a:lnRef idx="2">
            <a:schemeClr val="dk1"/>
          </a:lnRef>
          <a:fillRef idx="1">
            <a:schemeClr val="lt1"/>
          </a:fillRef>
          <a:effectRef idx="0">
            <a:schemeClr val="dk1"/>
          </a:effectRef>
          <a:fontRef idx="minor">
            <a:schemeClr val="dk1"/>
          </a:fontRef>
        </p:style>
        <p:txBody>
          <a:bodyPr wrap="none" rtlCol="0">
            <a:spAutoFit/>
          </a:bodyPr>
          <a:lstStyle/>
          <a:p>
            <a:r>
              <a:rPr lang="it-IT" sz="1000" dirty="0">
                <a:latin typeface="Roboto" panose="02000000000000000000" pitchFamily="2" charset="0"/>
                <a:ea typeface="Roboto" panose="02000000000000000000" pitchFamily="2" charset="0"/>
                <a:cs typeface="Roboto" panose="02000000000000000000" pitchFamily="2" charset="0"/>
              </a:rPr>
              <a:t>SELECT *</a:t>
            </a:r>
          </a:p>
          <a:p>
            <a:r>
              <a:rPr lang="it-IT" sz="1000" dirty="0">
                <a:latin typeface="Roboto" panose="02000000000000000000" pitchFamily="2" charset="0"/>
                <a:ea typeface="Roboto" panose="02000000000000000000" pitchFamily="2" charset="0"/>
                <a:cs typeface="Roboto" panose="02000000000000000000" pitchFamily="2" charset="0"/>
              </a:rPr>
              <a:t>FROM Items</a:t>
            </a:r>
          </a:p>
          <a:p>
            <a:r>
              <a:rPr lang="it-IT" sz="1000" dirty="0">
                <a:latin typeface="Roboto" panose="02000000000000000000" pitchFamily="2" charset="0"/>
                <a:ea typeface="Roboto" panose="02000000000000000000" pitchFamily="2" charset="0"/>
                <a:cs typeface="Roboto" panose="02000000000000000000" pitchFamily="2" charset="0"/>
              </a:rPr>
              <a:t>WHERE Type = ‘away.kit’</a:t>
            </a:r>
          </a:p>
        </p:txBody>
      </p:sp>
      <p:sp>
        <p:nvSpPr>
          <p:cNvPr id="29" name="Arrow: Bent-Up 28">
            <a:extLst>
              <a:ext uri="{FF2B5EF4-FFF2-40B4-BE49-F238E27FC236}">
                <a16:creationId xmlns:a16="http://schemas.microsoft.com/office/drawing/2014/main" id="{2F37495A-0134-4103-A7B2-6779282386DE}"/>
              </a:ext>
            </a:extLst>
          </p:cNvPr>
          <p:cNvSpPr/>
          <p:nvPr/>
        </p:nvSpPr>
        <p:spPr>
          <a:xfrm rot="10800000">
            <a:off x="8208972" y="2052057"/>
            <a:ext cx="1714439" cy="1008642"/>
          </a:xfrm>
          <a:prstGeom prst="bentUpArrow">
            <a:avLst>
              <a:gd name="adj1" fmla="val 5666"/>
              <a:gd name="adj2" fmla="val 10231"/>
              <a:gd name="adj3" fmla="val 13525"/>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TextBox 29">
            <a:extLst>
              <a:ext uri="{FF2B5EF4-FFF2-40B4-BE49-F238E27FC236}">
                <a16:creationId xmlns:a16="http://schemas.microsoft.com/office/drawing/2014/main" id="{F4B43480-F4F9-1F72-F9FD-CF138F1F9C42}"/>
              </a:ext>
            </a:extLst>
          </p:cNvPr>
          <p:cNvSpPr txBox="1"/>
          <p:nvPr/>
        </p:nvSpPr>
        <p:spPr>
          <a:xfrm>
            <a:off x="7637507" y="2337804"/>
            <a:ext cx="1762308" cy="280928"/>
          </a:xfrm>
          <a:prstGeom prst="roundRect">
            <a:avLst/>
          </a:prstGeom>
          <a:ln w="9525">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it-IT" sz="1050" dirty="0">
                <a:latin typeface="Roboto" panose="02000000000000000000" pitchFamily="2" charset="0"/>
                <a:ea typeface="Roboto" panose="02000000000000000000" pitchFamily="2" charset="0"/>
                <a:cs typeface="Roboto" panose="02000000000000000000" pitchFamily="2" charset="0"/>
              </a:rPr>
              <a:t>GET /items?type=away.kit</a:t>
            </a:r>
          </a:p>
        </p:txBody>
      </p:sp>
      <p:grpSp>
        <p:nvGrpSpPr>
          <p:cNvPr id="32" name="Group 31">
            <a:extLst>
              <a:ext uri="{FF2B5EF4-FFF2-40B4-BE49-F238E27FC236}">
                <a16:creationId xmlns:a16="http://schemas.microsoft.com/office/drawing/2014/main" id="{C249AD9C-9B7E-76D9-4FAC-97AA93F78E02}"/>
              </a:ext>
            </a:extLst>
          </p:cNvPr>
          <p:cNvGrpSpPr/>
          <p:nvPr/>
        </p:nvGrpSpPr>
        <p:grpSpPr>
          <a:xfrm>
            <a:off x="9971280" y="1886475"/>
            <a:ext cx="1490515" cy="944081"/>
            <a:chOff x="4203137" y="1530604"/>
            <a:chExt cx="1490515" cy="944081"/>
          </a:xfrm>
        </p:grpSpPr>
        <p:pic>
          <p:nvPicPr>
            <p:cNvPr id="34" name="Graphic 33" descr="Earth globe: Americas with solid fill">
              <a:extLst>
                <a:ext uri="{FF2B5EF4-FFF2-40B4-BE49-F238E27FC236}">
                  <a16:creationId xmlns:a16="http://schemas.microsoft.com/office/drawing/2014/main" id="{6E58F980-9CFA-FBB4-2C17-83FD6E4916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38053" y="1654000"/>
              <a:ext cx="820685" cy="820685"/>
            </a:xfrm>
            <a:prstGeom prst="rect">
              <a:avLst/>
            </a:prstGeom>
          </p:spPr>
        </p:pic>
        <p:sp>
          <p:nvSpPr>
            <p:cNvPr id="35" name="TextBox 34">
              <a:extLst>
                <a:ext uri="{FF2B5EF4-FFF2-40B4-BE49-F238E27FC236}">
                  <a16:creationId xmlns:a16="http://schemas.microsoft.com/office/drawing/2014/main" id="{D81E6860-6B17-6A72-ECC9-4A1CA1275CD8}"/>
                </a:ext>
              </a:extLst>
            </p:cNvPr>
            <p:cNvSpPr txBox="1"/>
            <p:nvPr/>
          </p:nvSpPr>
          <p:spPr>
            <a:xfrm>
              <a:off x="4203137" y="1530604"/>
              <a:ext cx="1490515" cy="215444"/>
            </a:xfrm>
            <a:prstGeom prst="rect">
              <a:avLst/>
            </a:prstGeom>
            <a:noFill/>
          </p:spPr>
          <p:txBody>
            <a:bodyPr wrap="square" rtlCol="0">
              <a:spAutoFit/>
            </a:bodyPr>
            <a:lstStyle/>
            <a:p>
              <a:pPr algn="ctr"/>
              <a:r>
                <a:rPr lang="it-IT" sz="800" dirty="0">
                  <a:latin typeface="Roboto" panose="02000000000000000000" pitchFamily="2" charset="0"/>
                  <a:ea typeface="Roboto" panose="02000000000000000000" pitchFamily="2" charset="0"/>
                  <a:cs typeface="Roboto" panose="02000000000000000000" pitchFamily="2" charset="0"/>
                </a:rPr>
                <a:t>https://store.asroma.com/</a:t>
              </a:r>
            </a:p>
          </p:txBody>
        </p:sp>
      </p:grpSp>
      <p:pic>
        <p:nvPicPr>
          <p:cNvPr id="33" name="Picture 4">
            <a:extLst>
              <a:ext uri="{FF2B5EF4-FFF2-40B4-BE49-F238E27FC236}">
                <a16:creationId xmlns:a16="http://schemas.microsoft.com/office/drawing/2014/main" id="{6EC05F00-6F0F-998A-8555-62379ACA655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12630" y="2077588"/>
            <a:ext cx="419953" cy="419953"/>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D1530199-8455-5A58-BF39-6BBE037C553E}"/>
              </a:ext>
            </a:extLst>
          </p:cNvPr>
          <p:cNvGrpSpPr/>
          <p:nvPr/>
        </p:nvGrpSpPr>
        <p:grpSpPr>
          <a:xfrm>
            <a:off x="7487336" y="2945963"/>
            <a:ext cx="1639567" cy="977296"/>
            <a:chOff x="6756373" y="2569090"/>
            <a:chExt cx="1639567" cy="977296"/>
          </a:xfrm>
        </p:grpSpPr>
        <p:grpSp>
          <p:nvGrpSpPr>
            <p:cNvPr id="20" name="Group 19">
              <a:extLst>
                <a:ext uri="{FF2B5EF4-FFF2-40B4-BE49-F238E27FC236}">
                  <a16:creationId xmlns:a16="http://schemas.microsoft.com/office/drawing/2014/main" id="{C0FB0C20-ABA1-3C68-F30C-C47B38850988}"/>
                </a:ext>
              </a:extLst>
            </p:cNvPr>
            <p:cNvGrpSpPr/>
            <p:nvPr/>
          </p:nvGrpSpPr>
          <p:grpSpPr>
            <a:xfrm>
              <a:off x="6756373" y="2569090"/>
              <a:ext cx="1639567" cy="977296"/>
              <a:chOff x="5259191" y="2489893"/>
              <a:chExt cx="1639567" cy="977296"/>
            </a:xfrm>
          </p:grpSpPr>
          <p:pic>
            <p:nvPicPr>
              <p:cNvPr id="21" name="Graphic 20" descr="Web design with solid fill">
                <a:extLst>
                  <a:ext uri="{FF2B5EF4-FFF2-40B4-BE49-F238E27FC236}">
                    <a16:creationId xmlns:a16="http://schemas.microsoft.com/office/drawing/2014/main" id="{6F3CB872-6730-E8D9-E3B2-3AC15315D05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59098" y="2489893"/>
                <a:ext cx="914400" cy="914400"/>
              </a:xfrm>
              <a:prstGeom prst="rect">
                <a:avLst/>
              </a:prstGeom>
            </p:spPr>
          </p:pic>
          <p:sp>
            <p:nvSpPr>
              <p:cNvPr id="22" name="TextBox 21">
                <a:extLst>
                  <a:ext uri="{FF2B5EF4-FFF2-40B4-BE49-F238E27FC236}">
                    <a16:creationId xmlns:a16="http://schemas.microsoft.com/office/drawing/2014/main" id="{B446F024-53DD-FE24-69A0-67E4A1CB251F}"/>
                  </a:ext>
                </a:extLst>
              </p:cNvPr>
              <p:cNvSpPr txBox="1"/>
              <p:nvPr/>
            </p:nvSpPr>
            <p:spPr>
              <a:xfrm>
                <a:off x="5259191" y="3251745"/>
                <a:ext cx="1639567" cy="215444"/>
              </a:xfrm>
              <a:prstGeom prst="rect">
                <a:avLst/>
              </a:prstGeom>
              <a:noFill/>
            </p:spPr>
            <p:txBody>
              <a:bodyPr wrap="square" rtlCol="0">
                <a:spAutoFit/>
              </a:bodyPr>
              <a:lstStyle/>
              <a:p>
                <a:pPr algn="ctr"/>
                <a:r>
                  <a:rPr lang="it-IT" sz="800" dirty="0">
                    <a:latin typeface="Roboto" panose="02000000000000000000" pitchFamily="2" charset="0"/>
                    <a:ea typeface="Roboto" panose="02000000000000000000" pitchFamily="2" charset="0"/>
                    <a:cs typeface="Roboto" panose="02000000000000000000" pitchFamily="2" charset="0"/>
                  </a:rPr>
                  <a:t>https://api.store.asroma.com</a:t>
                </a:r>
              </a:p>
            </p:txBody>
          </p:sp>
        </p:grpSp>
        <p:pic>
          <p:nvPicPr>
            <p:cNvPr id="36" name="Picture 6" descr="ASP.NET Core logo&quot; iPad Case &amp; Skin for Sale by columan | Redbubble">
              <a:extLst>
                <a:ext uri="{FF2B5EF4-FFF2-40B4-BE49-F238E27FC236}">
                  <a16:creationId xmlns:a16="http://schemas.microsoft.com/office/drawing/2014/main" id="{864516F2-0A98-1306-89AD-CA8F2621A7F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4771" t="16872" r="1812" b="16872"/>
            <a:stretch/>
          </p:blipFill>
          <p:spPr bwMode="auto">
            <a:xfrm>
              <a:off x="7846873" y="2599774"/>
              <a:ext cx="457419" cy="39801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2"/>
              </a:buClr>
              <a:buSzPts val="4400"/>
              <a:buFont typeface="Quattrocento Sans"/>
              <a:buNone/>
            </a:pPr>
            <a:r>
              <a:rPr lang="it-IT" sz="4000" b="1" dirty="0">
                <a:latin typeface="Montserrat" panose="00000500000000000000" pitchFamily="2" charset="0"/>
              </a:rPr>
              <a:t>Until...</a:t>
            </a:r>
            <a:endParaRPr sz="4000" b="1" dirty="0">
              <a:latin typeface="Montserrat" panose="00000500000000000000" pitchFamily="2" charset="0"/>
            </a:endParaRPr>
          </a:p>
        </p:txBody>
      </p:sp>
      <p:sp>
        <p:nvSpPr>
          <p:cNvPr id="19" name="Rectangle 18">
            <a:extLst>
              <a:ext uri="{FF2B5EF4-FFF2-40B4-BE49-F238E27FC236}">
                <a16:creationId xmlns:a16="http://schemas.microsoft.com/office/drawing/2014/main" id="{C6CD11F2-6C4A-0B10-1941-810EDCB0A345}"/>
              </a:ext>
            </a:extLst>
          </p:cNvPr>
          <p:cNvSpPr>
            <a:spLocks noGrp="1" noRot="1" noMove="1" noResize="1" noEditPoints="1" noAdjustHandles="1" noChangeArrowheads="1" noChangeShapeType="1"/>
          </p:cNvSpPr>
          <p:nvPr/>
        </p:nvSpPr>
        <p:spPr>
          <a:xfrm>
            <a:off x="0" y="1473200"/>
            <a:ext cx="12192000" cy="4699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Picture 2" descr="La Roma di Mourinho batte il Feyenoord 1-0 e vince la Conference League">
            <a:extLst>
              <a:ext uri="{FF2B5EF4-FFF2-40B4-BE49-F238E27FC236}">
                <a16:creationId xmlns:a16="http://schemas.microsoft.com/office/drawing/2014/main" id="{EC9016AD-86AD-37D5-DC5D-F0AE7935EB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307" y="1579456"/>
            <a:ext cx="4378379" cy="437837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BFD3739-608D-8AC2-0186-D1EA28C42B52}"/>
              </a:ext>
            </a:extLst>
          </p:cNvPr>
          <p:cNvSpPr txBox="1"/>
          <p:nvPr/>
        </p:nvSpPr>
        <p:spPr>
          <a:xfrm>
            <a:off x="2236036" y="5632781"/>
            <a:ext cx="1662705" cy="442674"/>
          </a:xfrm>
          <a:prstGeom prst="roundRect">
            <a:avLst/>
          </a:prstGeom>
          <a:ln w="9525">
            <a:solidFill>
              <a:schemeClr val="tx1"/>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it-IT" sz="2000" dirty="0">
                <a:latin typeface="Roboto" panose="02000000000000000000" pitchFamily="2" charset="0"/>
                <a:ea typeface="Roboto" panose="02000000000000000000" pitchFamily="2" charset="0"/>
                <a:cs typeface="Roboto" panose="02000000000000000000" pitchFamily="2" charset="0"/>
              </a:rPr>
              <a:t>25/05/2022</a:t>
            </a:r>
          </a:p>
        </p:txBody>
      </p:sp>
      <p:grpSp>
        <p:nvGrpSpPr>
          <p:cNvPr id="47" name="Group 46">
            <a:extLst>
              <a:ext uri="{FF2B5EF4-FFF2-40B4-BE49-F238E27FC236}">
                <a16:creationId xmlns:a16="http://schemas.microsoft.com/office/drawing/2014/main" id="{74EFCBD8-6927-2BC8-C60A-A1BCC5F01F01}"/>
              </a:ext>
            </a:extLst>
          </p:cNvPr>
          <p:cNvGrpSpPr/>
          <p:nvPr/>
        </p:nvGrpSpPr>
        <p:grpSpPr>
          <a:xfrm>
            <a:off x="10060983" y="4473328"/>
            <a:ext cx="1018042" cy="1159453"/>
            <a:chOff x="6727275" y="3356513"/>
            <a:chExt cx="1018042" cy="1159453"/>
          </a:xfrm>
        </p:grpSpPr>
        <p:pic>
          <p:nvPicPr>
            <p:cNvPr id="48" name="Graphic 47" descr="Database outline">
              <a:extLst>
                <a:ext uri="{FF2B5EF4-FFF2-40B4-BE49-F238E27FC236}">
                  <a16:creationId xmlns:a16="http://schemas.microsoft.com/office/drawing/2014/main" id="{4801DD81-78E7-9AE3-BAD8-B28312BC2D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79096" y="3601566"/>
              <a:ext cx="914400" cy="914400"/>
            </a:xfrm>
            <a:prstGeom prst="rect">
              <a:avLst/>
            </a:prstGeom>
          </p:spPr>
        </p:pic>
        <p:sp>
          <p:nvSpPr>
            <p:cNvPr id="49" name="TextBox 48">
              <a:extLst>
                <a:ext uri="{FF2B5EF4-FFF2-40B4-BE49-F238E27FC236}">
                  <a16:creationId xmlns:a16="http://schemas.microsoft.com/office/drawing/2014/main" id="{0FDFB599-3AB8-EADE-D0B2-52075FF4BC23}"/>
                </a:ext>
              </a:extLst>
            </p:cNvPr>
            <p:cNvSpPr txBox="1"/>
            <p:nvPr/>
          </p:nvSpPr>
          <p:spPr>
            <a:xfrm>
              <a:off x="6727275" y="3356513"/>
              <a:ext cx="1018042" cy="307777"/>
            </a:xfrm>
            <a:prstGeom prst="rect">
              <a:avLst/>
            </a:prstGeom>
            <a:noFill/>
          </p:spPr>
          <p:txBody>
            <a:bodyPr wrap="square" rtlCol="0">
              <a:spAutoFit/>
            </a:bodyPr>
            <a:lstStyle/>
            <a:p>
              <a:pPr algn="ctr"/>
              <a:r>
                <a:rPr lang="it-IT" dirty="0">
                  <a:latin typeface="Roboto" panose="02000000000000000000" pitchFamily="2" charset="0"/>
                  <a:ea typeface="Roboto" panose="02000000000000000000" pitchFamily="2" charset="0"/>
                  <a:cs typeface="Roboto" panose="02000000000000000000" pitchFamily="2" charset="0"/>
                </a:rPr>
                <a:t>Database</a:t>
              </a:r>
            </a:p>
          </p:txBody>
        </p:sp>
      </p:grpSp>
      <p:sp>
        <p:nvSpPr>
          <p:cNvPr id="50" name="Arrow: Bent-Up 49">
            <a:extLst>
              <a:ext uri="{FF2B5EF4-FFF2-40B4-BE49-F238E27FC236}">
                <a16:creationId xmlns:a16="http://schemas.microsoft.com/office/drawing/2014/main" id="{E7AC58E4-7122-D8C1-8466-380933CAC633}"/>
              </a:ext>
            </a:extLst>
          </p:cNvPr>
          <p:cNvSpPr/>
          <p:nvPr/>
        </p:nvSpPr>
        <p:spPr>
          <a:xfrm rot="5400000">
            <a:off x="8543832" y="3721315"/>
            <a:ext cx="1216219" cy="1714440"/>
          </a:xfrm>
          <a:prstGeom prst="bentUpArrow">
            <a:avLst>
              <a:gd name="adj1" fmla="val 4402"/>
              <a:gd name="adj2" fmla="val 7176"/>
              <a:gd name="adj3" fmla="val 11880"/>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1" name="TextBox 50">
            <a:extLst>
              <a:ext uri="{FF2B5EF4-FFF2-40B4-BE49-F238E27FC236}">
                <a16:creationId xmlns:a16="http://schemas.microsoft.com/office/drawing/2014/main" id="{9D4FDC54-5FB7-08B7-D7BB-1E0224EEAB41}"/>
              </a:ext>
            </a:extLst>
          </p:cNvPr>
          <p:cNvSpPr txBox="1"/>
          <p:nvPr/>
        </p:nvSpPr>
        <p:spPr>
          <a:xfrm>
            <a:off x="7637519" y="4273707"/>
            <a:ext cx="1623450" cy="612934"/>
          </a:xfrm>
          <a:prstGeom prst="roundRect">
            <a:avLst/>
          </a:prstGeom>
          <a:ln w="9525"/>
        </p:spPr>
        <p:style>
          <a:lnRef idx="2">
            <a:schemeClr val="dk1"/>
          </a:lnRef>
          <a:fillRef idx="1">
            <a:schemeClr val="lt1"/>
          </a:fillRef>
          <a:effectRef idx="0">
            <a:schemeClr val="dk1"/>
          </a:effectRef>
          <a:fontRef idx="minor">
            <a:schemeClr val="dk1"/>
          </a:fontRef>
        </p:style>
        <p:txBody>
          <a:bodyPr wrap="none" rtlCol="0">
            <a:spAutoFit/>
          </a:bodyPr>
          <a:lstStyle/>
          <a:p>
            <a:r>
              <a:rPr lang="it-IT" sz="1000" dirty="0">
                <a:latin typeface="Roboto" panose="02000000000000000000" pitchFamily="2" charset="0"/>
                <a:ea typeface="Roboto" panose="02000000000000000000" pitchFamily="2" charset="0"/>
                <a:cs typeface="Roboto" panose="02000000000000000000" pitchFamily="2" charset="0"/>
              </a:rPr>
              <a:t>SELECT *</a:t>
            </a:r>
          </a:p>
          <a:p>
            <a:r>
              <a:rPr lang="it-IT" sz="1000" dirty="0">
                <a:latin typeface="Roboto" panose="02000000000000000000" pitchFamily="2" charset="0"/>
                <a:ea typeface="Roboto" panose="02000000000000000000" pitchFamily="2" charset="0"/>
                <a:cs typeface="Roboto" panose="02000000000000000000" pitchFamily="2" charset="0"/>
              </a:rPr>
              <a:t>FROM Items</a:t>
            </a:r>
          </a:p>
          <a:p>
            <a:r>
              <a:rPr lang="it-IT" sz="1000" dirty="0">
                <a:latin typeface="Roboto" panose="02000000000000000000" pitchFamily="2" charset="0"/>
                <a:ea typeface="Roboto" panose="02000000000000000000" pitchFamily="2" charset="0"/>
                <a:cs typeface="Roboto" panose="02000000000000000000" pitchFamily="2" charset="0"/>
              </a:rPr>
              <a:t>WHERE Type = ‘away.kit’</a:t>
            </a:r>
          </a:p>
        </p:txBody>
      </p:sp>
      <p:sp>
        <p:nvSpPr>
          <p:cNvPr id="52" name="Arrow: Bent-Up 51">
            <a:extLst>
              <a:ext uri="{FF2B5EF4-FFF2-40B4-BE49-F238E27FC236}">
                <a16:creationId xmlns:a16="http://schemas.microsoft.com/office/drawing/2014/main" id="{3829E4B2-B906-02B0-D738-20F9F6BE1600}"/>
              </a:ext>
            </a:extLst>
          </p:cNvPr>
          <p:cNvSpPr/>
          <p:nvPr/>
        </p:nvSpPr>
        <p:spPr>
          <a:xfrm rot="10800000">
            <a:off x="8208984" y="2052057"/>
            <a:ext cx="1714439" cy="1008642"/>
          </a:xfrm>
          <a:prstGeom prst="bentUpArrow">
            <a:avLst>
              <a:gd name="adj1" fmla="val 5666"/>
              <a:gd name="adj2" fmla="val 10231"/>
              <a:gd name="adj3" fmla="val 13525"/>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3" name="TextBox 52">
            <a:extLst>
              <a:ext uri="{FF2B5EF4-FFF2-40B4-BE49-F238E27FC236}">
                <a16:creationId xmlns:a16="http://schemas.microsoft.com/office/drawing/2014/main" id="{4938339D-FDCC-858C-CC7A-5E4111FF1BD5}"/>
              </a:ext>
            </a:extLst>
          </p:cNvPr>
          <p:cNvSpPr txBox="1"/>
          <p:nvPr/>
        </p:nvSpPr>
        <p:spPr>
          <a:xfrm>
            <a:off x="7637519" y="2337804"/>
            <a:ext cx="1762308" cy="280928"/>
          </a:xfrm>
          <a:prstGeom prst="roundRect">
            <a:avLst/>
          </a:prstGeom>
          <a:ln w="9525">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it-IT" sz="1050" dirty="0">
                <a:latin typeface="Roboto" panose="02000000000000000000" pitchFamily="2" charset="0"/>
                <a:ea typeface="Roboto" panose="02000000000000000000" pitchFamily="2" charset="0"/>
                <a:cs typeface="Roboto" panose="02000000000000000000" pitchFamily="2" charset="0"/>
              </a:rPr>
              <a:t>GET /items?type=away.kit</a:t>
            </a:r>
          </a:p>
        </p:txBody>
      </p:sp>
      <p:grpSp>
        <p:nvGrpSpPr>
          <p:cNvPr id="54" name="Group 53">
            <a:extLst>
              <a:ext uri="{FF2B5EF4-FFF2-40B4-BE49-F238E27FC236}">
                <a16:creationId xmlns:a16="http://schemas.microsoft.com/office/drawing/2014/main" id="{A50FF311-7DB6-EEE5-2357-AAC8103DA5B8}"/>
              </a:ext>
            </a:extLst>
          </p:cNvPr>
          <p:cNvGrpSpPr/>
          <p:nvPr/>
        </p:nvGrpSpPr>
        <p:grpSpPr>
          <a:xfrm>
            <a:off x="9971292" y="1886475"/>
            <a:ext cx="1490515" cy="944081"/>
            <a:chOff x="7328218" y="1796723"/>
            <a:chExt cx="1490515" cy="944081"/>
          </a:xfrm>
        </p:grpSpPr>
        <p:grpSp>
          <p:nvGrpSpPr>
            <p:cNvPr id="55" name="Group 54">
              <a:extLst>
                <a:ext uri="{FF2B5EF4-FFF2-40B4-BE49-F238E27FC236}">
                  <a16:creationId xmlns:a16="http://schemas.microsoft.com/office/drawing/2014/main" id="{B135049C-D7A4-112B-6004-DDD2C9655599}"/>
                </a:ext>
              </a:extLst>
            </p:cNvPr>
            <p:cNvGrpSpPr/>
            <p:nvPr/>
          </p:nvGrpSpPr>
          <p:grpSpPr>
            <a:xfrm>
              <a:off x="7328218" y="1796723"/>
              <a:ext cx="1490515" cy="944081"/>
              <a:chOff x="4203137" y="1530604"/>
              <a:chExt cx="1490515" cy="944081"/>
            </a:xfrm>
          </p:grpSpPr>
          <p:pic>
            <p:nvPicPr>
              <p:cNvPr id="57" name="Graphic 56" descr="Earth globe: Americas with solid fill">
                <a:extLst>
                  <a:ext uri="{FF2B5EF4-FFF2-40B4-BE49-F238E27FC236}">
                    <a16:creationId xmlns:a16="http://schemas.microsoft.com/office/drawing/2014/main" id="{812C5273-33F8-D57F-9F65-F83CBCC1726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38053" y="1654000"/>
                <a:ext cx="820685" cy="820685"/>
              </a:xfrm>
              <a:prstGeom prst="rect">
                <a:avLst/>
              </a:prstGeom>
            </p:spPr>
          </p:pic>
          <p:sp>
            <p:nvSpPr>
              <p:cNvPr id="58" name="TextBox 57">
                <a:extLst>
                  <a:ext uri="{FF2B5EF4-FFF2-40B4-BE49-F238E27FC236}">
                    <a16:creationId xmlns:a16="http://schemas.microsoft.com/office/drawing/2014/main" id="{19CA9EC5-0709-FAA1-75EA-511AD13C150F}"/>
                  </a:ext>
                </a:extLst>
              </p:cNvPr>
              <p:cNvSpPr txBox="1"/>
              <p:nvPr/>
            </p:nvSpPr>
            <p:spPr>
              <a:xfrm>
                <a:off x="4203137" y="1530604"/>
                <a:ext cx="1490515" cy="215444"/>
              </a:xfrm>
              <a:prstGeom prst="rect">
                <a:avLst/>
              </a:prstGeom>
              <a:noFill/>
            </p:spPr>
            <p:txBody>
              <a:bodyPr wrap="square" rtlCol="0">
                <a:spAutoFit/>
              </a:bodyPr>
              <a:lstStyle/>
              <a:p>
                <a:pPr algn="ctr"/>
                <a:r>
                  <a:rPr lang="it-IT" sz="800" dirty="0">
                    <a:latin typeface="Roboto" panose="02000000000000000000" pitchFamily="2" charset="0"/>
                    <a:ea typeface="Roboto" panose="02000000000000000000" pitchFamily="2" charset="0"/>
                    <a:cs typeface="Roboto" panose="02000000000000000000" pitchFamily="2" charset="0"/>
                  </a:rPr>
                  <a:t>https://store.asroma.com/</a:t>
                </a:r>
              </a:p>
            </p:txBody>
          </p:sp>
        </p:grpSp>
        <p:pic>
          <p:nvPicPr>
            <p:cNvPr id="56" name="Picture 4">
              <a:extLst>
                <a:ext uri="{FF2B5EF4-FFF2-40B4-BE49-F238E27FC236}">
                  <a16:creationId xmlns:a16="http://schemas.microsoft.com/office/drawing/2014/main" id="{8FF75AA3-3C6A-0E9F-4465-A14E9F035B3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69568" y="1987836"/>
              <a:ext cx="419953" cy="4199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9" name="Group 58">
            <a:extLst>
              <a:ext uri="{FF2B5EF4-FFF2-40B4-BE49-F238E27FC236}">
                <a16:creationId xmlns:a16="http://schemas.microsoft.com/office/drawing/2014/main" id="{2FCB67F4-E956-6431-CFB4-E57D90D0A8E1}"/>
              </a:ext>
            </a:extLst>
          </p:cNvPr>
          <p:cNvGrpSpPr/>
          <p:nvPr/>
        </p:nvGrpSpPr>
        <p:grpSpPr>
          <a:xfrm>
            <a:off x="7487348" y="2945963"/>
            <a:ext cx="1639567" cy="977296"/>
            <a:chOff x="6756373" y="2569090"/>
            <a:chExt cx="1639567" cy="977296"/>
          </a:xfrm>
        </p:grpSpPr>
        <p:grpSp>
          <p:nvGrpSpPr>
            <p:cNvPr id="60" name="Group 59">
              <a:extLst>
                <a:ext uri="{FF2B5EF4-FFF2-40B4-BE49-F238E27FC236}">
                  <a16:creationId xmlns:a16="http://schemas.microsoft.com/office/drawing/2014/main" id="{4AD426DB-2088-824C-8B13-18503FC5ABC1}"/>
                </a:ext>
              </a:extLst>
            </p:cNvPr>
            <p:cNvGrpSpPr/>
            <p:nvPr/>
          </p:nvGrpSpPr>
          <p:grpSpPr>
            <a:xfrm>
              <a:off x="6756373" y="2569090"/>
              <a:ext cx="1639567" cy="977296"/>
              <a:chOff x="5259191" y="2489893"/>
              <a:chExt cx="1639567" cy="977296"/>
            </a:xfrm>
          </p:grpSpPr>
          <p:pic>
            <p:nvPicPr>
              <p:cNvPr id="62" name="Graphic 61" descr="Web design with solid fill">
                <a:extLst>
                  <a:ext uri="{FF2B5EF4-FFF2-40B4-BE49-F238E27FC236}">
                    <a16:creationId xmlns:a16="http://schemas.microsoft.com/office/drawing/2014/main" id="{50131A76-79EF-576C-6979-8CF8D31FB2E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59098" y="2489893"/>
                <a:ext cx="914400" cy="914400"/>
              </a:xfrm>
              <a:prstGeom prst="rect">
                <a:avLst/>
              </a:prstGeom>
            </p:spPr>
          </p:pic>
          <p:sp>
            <p:nvSpPr>
              <p:cNvPr id="63" name="TextBox 62">
                <a:extLst>
                  <a:ext uri="{FF2B5EF4-FFF2-40B4-BE49-F238E27FC236}">
                    <a16:creationId xmlns:a16="http://schemas.microsoft.com/office/drawing/2014/main" id="{37717A29-B54B-6E41-BC00-8B6268E6887C}"/>
                  </a:ext>
                </a:extLst>
              </p:cNvPr>
              <p:cNvSpPr txBox="1"/>
              <p:nvPr/>
            </p:nvSpPr>
            <p:spPr>
              <a:xfrm>
                <a:off x="5259191" y="3251745"/>
                <a:ext cx="1639567" cy="215444"/>
              </a:xfrm>
              <a:prstGeom prst="rect">
                <a:avLst/>
              </a:prstGeom>
              <a:noFill/>
            </p:spPr>
            <p:txBody>
              <a:bodyPr wrap="square" rtlCol="0">
                <a:spAutoFit/>
              </a:bodyPr>
              <a:lstStyle/>
              <a:p>
                <a:pPr algn="ctr"/>
                <a:r>
                  <a:rPr lang="it-IT" sz="800" dirty="0">
                    <a:latin typeface="Roboto" panose="02000000000000000000" pitchFamily="2" charset="0"/>
                    <a:ea typeface="Roboto" panose="02000000000000000000" pitchFamily="2" charset="0"/>
                    <a:cs typeface="Roboto" panose="02000000000000000000" pitchFamily="2" charset="0"/>
                  </a:rPr>
                  <a:t>https://api.store.asroma.com</a:t>
                </a:r>
              </a:p>
            </p:txBody>
          </p:sp>
        </p:grpSp>
        <p:pic>
          <p:nvPicPr>
            <p:cNvPr id="61" name="Picture 6" descr="ASP.NET Core logo&quot; iPad Case &amp; Skin for Sale by columan | Redbubble">
              <a:extLst>
                <a:ext uri="{FF2B5EF4-FFF2-40B4-BE49-F238E27FC236}">
                  <a16:creationId xmlns:a16="http://schemas.microsoft.com/office/drawing/2014/main" id="{E2795F66-5AC1-30D3-928A-3D20EB80DAA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4771" t="16872" r="1812" b="16872"/>
            <a:stretch/>
          </p:blipFill>
          <p:spPr bwMode="auto">
            <a:xfrm>
              <a:off x="7846873" y="2599774"/>
              <a:ext cx="457419" cy="39801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pic>
        <p:nvPicPr>
          <p:cNvPr id="519" name="Picture 4" descr="329 Poor Performance Illustrations &amp; Clip Art - iStock">
            <a:extLst>
              <a:ext uri="{FF2B5EF4-FFF2-40B4-BE49-F238E27FC236}">
                <a16:creationId xmlns:a16="http://schemas.microsoft.com/office/drawing/2014/main" id="{1515136C-7C2F-D24D-77F5-83C44BD2A712}"/>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0818" t="22686" r="9669" b="32432"/>
          <a:stretch/>
        </p:blipFill>
        <p:spPr bwMode="auto">
          <a:xfrm>
            <a:off x="10007917" y="3768646"/>
            <a:ext cx="1316893" cy="743333"/>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Skull with solid fill">
            <a:extLst>
              <a:ext uri="{FF2B5EF4-FFF2-40B4-BE49-F238E27FC236}">
                <a16:creationId xmlns:a16="http://schemas.microsoft.com/office/drawing/2014/main" id="{8AEF4F51-04E6-4F87-1206-23DF9E0E4A4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394521" y="1579455"/>
            <a:ext cx="4378379" cy="4378379"/>
          </a:xfrm>
          <a:prstGeom prst="rect">
            <a:avLst/>
          </a:prstGeom>
        </p:spPr>
      </p:pic>
    </p:spTree>
    <p:extLst>
      <p:ext uri="{BB962C8B-B14F-4D97-AF65-F5344CB8AC3E}">
        <p14:creationId xmlns:p14="http://schemas.microsoft.com/office/powerpoint/2010/main" val="1864534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9"/>
                                        </p:tgtEl>
                                        <p:attrNameLst>
                                          <p:attrName>style.visibility</p:attrName>
                                        </p:attrNameLst>
                                      </p:cBhvr>
                                      <p:to>
                                        <p:strVal val="visible"/>
                                      </p:to>
                                    </p:set>
                                    <p:animEffect transition="in" filter="fade">
                                      <p:cBhvr>
                                        <p:cTn id="17" dur="500"/>
                                        <p:tgtEl>
                                          <p:spTgt spid="5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2"/>
              </a:buClr>
              <a:buSzPts val="4400"/>
              <a:buFont typeface="Quattrocento Sans"/>
              <a:buNone/>
            </a:pPr>
            <a:r>
              <a:rPr lang="it-IT" sz="4400" b="1" i="0" u="none" strike="noStrike" cap="none" dirty="0">
                <a:solidFill>
                  <a:schemeClr val="lt1"/>
                </a:solidFill>
                <a:latin typeface="Montserrat"/>
                <a:ea typeface="Montserrat"/>
                <a:cs typeface="Montserrat"/>
                <a:sym typeface="Montserrat"/>
              </a:rPr>
              <a:t>Results are obvious...</a:t>
            </a:r>
            <a:endParaRPr lang="it-IT" dirty="0"/>
          </a:p>
        </p:txBody>
      </p:sp>
      <p:sp>
        <p:nvSpPr>
          <p:cNvPr id="19" name="Rectangle 18">
            <a:extLst>
              <a:ext uri="{FF2B5EF4-FFF2-40B4-BE49-F238E27FC236}">
                <a16:creationId xmlns:a16="http://schemas.microsoft.com/office/drawing/2014/main" id="{C6CD11F2-6C4A-0B10-1941-810EDCB0A345}"/>
              </a:ext>
            </a:extLst>
          </p:cNvPr>
          <p:cNvSpPr>
            <a:spLocks noGrp="1" noRot="1" noMove="1" noResize="1" noEditPoints="1" noAdjustHandles="1" noChangeArrowheads="1" noChangeShapeType="1"/>
          </p:cNvSpPr>
          <p:nvPr/>
        </p:nvSpPr>
        <p:spPr>
          <a:xfrm>
            <a:off x="0" y="1473200"/>
            <a:ext cx="12192000" cy="4699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26" name="Picture 2" descr="Il 'Romatriste' spopola su facebook Fabrizio Costantini">
            <a:extLst>
              <a:ext uri="{FF2B5EF4-FFF2-40B4-BE49-F238E27FC236}">
                <a16:creationId xmlns:a16="http://schemas.microsoft.com/office/drawing/2014/main" id="{20B040A1-D166-2C8C-95BF-17F2A7A679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4900" y="1728787"/>
            <a:ext cx="7442200" cy="4189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341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2"/>
              </a:buClr>
              <a:buSzPts val="4400"/>
              <a:buFont typeface="Quattrocento Sans"/>
              <a:buNone/>
            </a:pPr>
            <a:r>
              <a:rPr lang="it-IT" sz="4000" b="1" dirty="0">
                <a:latin typeface="Montserrat" panose="00000500000000000000" pitchFamily="2" charset="0"/>
              </a:rPr>
              <a:t>The solution: CACHING !</a:t>
            </a:r>
          </a:p>
        </p:txBody>
      </p:sp>
      <p:sp>
        <p:nvSpPr>
          <p:cNvPr id="19" name="Rectangle 18">
            <a:extLst>
              <a:ext uri="{FF2B5EF4-FFF2-40B4-BE49-F238E27FC236}">
                <a16:creationId xmlns:a16="http://schemas.microsoft.com/office/drawing/2014/main" id="{C6CD11F2-6C4A-0B10-1941-810EDCB0A345}"/>
              </a:ext>
            </a:extLst>
          </p:cNvPr>
          <p:cNvSpPr>
            <a:spLocks noGrp="1" noRot="1" noMove="1" noResize="1" noEditPoints="1" noAdjustHandles="1" noChangeArrowheads="1" noChangeShapeType="1"/>
          </p:cNvSpPr>
          <p:nvPr/>
        </p:nvSpPr>
        <p:spPr>
          <a:xfrm>
            <a:off x="0" y="1473200"/>
            <a:ext cx="12192000" cy="4699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2" name="TextBox 1">
            <a:extLst>
              <a:ext uri="{FF2B5EF4-FFF2-40B4-BE49-F238E27FC236}">
                <a16:creationId xmlns:a16="http://schemas.microsoft.com/office/drawing/2014/main" id="{451F9D5A-4A89-3FCC-8198-CEC12954F424}"/>
              </a:ext>
            </a:extLst>
          </p:cNvPr>
          <p:cNvSpPr txBox="1"/>
          <p:nvPr/>
        </p:nvSpPr>
        <p:spPr>
          <a:xfrm>
            <a:off x="745539" y="4925635"/>
            <a:ext cx="10822890" cy="830997"/>
          </a:xfrm>
          <a:prstGeom prst="rect">
            <a:avLst/>
          </a:prstGeom>
          <a:noFill/>
        </p:spPr>
        <p:txBody>
          <a:bodyPr wrap="square">
            <a:spAutoFit/>
          </a:bodyPr>
          <a:lstStyle/>
          <a:p>
            <a:r>
              <a:rPr lang="en-US" sz="1600" dirty="0">
                <a:solidFill>
                  <a:schemeClr val="tx1"/>
                </a:solidFill>
                <a:latin typeface="Roboto" panose="02000000000000000000" pitchFamily="2" charset="0"/>
                <a:ea typeface="Roboto" panose="02000000000000000000" pitchFamily="2" charset="0"/>
                <a:cs typeface="Roboto" panose="02000000000000000000" pitchFamily="2" charset="0"/>
              </a:rPr>
              <a:t>In computing, a </a:t>
            </a:r>
            <a:r>
              <a:rPr lang="en-US" sz="1600" b="1" dirty="0">
                <a:solidFill>
                  <a:schemeClr val="tx1"/>
                </a:solidFill>
                <a:latin typeface="Roboto" panose="02000000000000000000" pitchFamily="2" charset="0"/>
                <a:ea typeface="Roboto" panose="02000000000000000000" pitchFamily="2" charset="0"/>
                <a:cs typeface="Roboto" panose="02000000000000000000" pitchFamily="2" charset="0"/>
              </a:rPr>
              <a:t>cache</a:t>
            </a:r>
            <a:r>
              <a:rPr lang="en-US" sz="1600" dirty="0">
                <a:solidFill>
                  <a:schemeClr val="tx1"/>
                </a:solidFill>
                <a:latin typeface="Roboto" panose="02000000000000000000" pitchFamily="2" charset="0"/>
                <a:ea typeface="Roboto" panose="02000000000000000000" pitchFamily="2" charset="0"/>
                <a:cs typeface="Roboto" panose="02000000000000000000" pitchFamily="2" charset="0"/>
              </a:rPr>
              <a:t> is a </a:t>
            </a:r>
            <a:r>
              <a:rPr lang="en-US" sz="1600" b="1" dirty="0">
                <a:solidFill>
                  <a:schemeClr val="tx1"/>
                </a:solidFill>
                <a:latin typeface="Roboto" panose="02000000000000000000" pitchFamily="2" charset="0"/>
                <a:ea typeface="Roboto" panose="02000000000000000000" pitchFamily="2" charset="0"/>
                <a:cs typeface="Roboto" panose="02000000000000000000" pitchFamily="2" charset="0"/>
              </a:rPr>
              <a:t>high-speed data storage layer</a:t>
            </a:r>
            <a:r>
              <a:rPr lang="en-US" sz="1600" dirty="0">
                <a:solidFill>
                  <a:schemeClr val="tx1"/>
                </a:solidFill>
                <a:latin typeface="Roboto" panose="02000000000000000000" pitchFamily="2" charset="0"/>
                <a:ea typeface="Roboto" panose="02000000000000000000" pitchFamily="2" charset="0"/>
                <a:cs typeface="Roboto" panose="02000000000000000000" pitchFamily="2" charset="0"/>
              </a:rPr>
              <a:t> which stores a subset of data, typically transient in nature, so that future requests for that data are served up faster than is possible by accessing the data’s primary storage location. Caching allows you to efficiently reuse previously retrieved or computed data.</a:t>
            </a:r>
            <a:endParaRPr lang="it-IT" sz="160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3" name="TextBox 2">
            <a:extLst>
              <a:ext uri="{FF2B5EF4-FFF2-40B4-BE49-F238E27FC236}">
                <a16:creationId xmlns:a16="http://schemas.microsoft.com/office/drawing/2014/main" id="{A1534E71-8057-E748-E67B-36841021431B}"/>
              </a:ext>
            </a:extLst>
          </p:cNvPr>
          <p:cNvSpPr txBox="1"/>
          <p:nvPr/>
        </p:nvSpPr>
        <p:spPr>
          <a:xfrm>
            <a:off x="745539" y="4505301"/>
            <a:ext cx="10822887" cy="461665"/>
          </a:xfrm>
          <a:prstGeom prst="rect">
            <a:avLst/>
          </a:prstGeom>
          <a:noFill/>
        </p:spPr>
        <p:txBody>
          <a:bodyPr wrap="square" rtlCol="0">
            <a:spAutoFit/>
          </a:bodyPr>
          <a:lstStyle/>
          <a:p>
            <a:pPr algn="ctr"/>
            <a:r>
              <a:rPr lang="it-IT" sz="2400" b="1" dirty="0">
                <a:latin typeface="Roboto" panose="02000000000000000000" pitchFamily="2" charset="0"/>
                <a:ea typeface="Roboto" panose="02000000000000000000" pitchFamily="2" charset="0"/>
                <a:cs typeface="Roboto" panose="02000000000000000000" pitchFamily="2" charset="0"/>
              </a:rPr>
              <a:t>DATA CACHING</a:t>
            </a:r>
          </a:p>
        </p:txBody>
      </p:sp>
      <p:cxnSp>
        <p:nvCxnSpPr>
          <p:cNvPr id="4" name="Straight Connector 3">
            <a:extLst>
              <a:ext uri="{FF2B5EF4-FFF2-40B4-BE49-F238E27FC236}">
                <a16:creationId xmlns:a16="http://schemas.microsoft.com/office/drawing/2014/main" id="{DA8990C7-B2C0-CD24-551A-12FE72430596}"/>
              </a:ext>
            </a:extLst>
          </p:cNvPr>
          <p:cNvCxnSpPr>
            <a:cxnSpLocks/>
          </p:cNvCxnSpPr>
          <p:nvPr/>
        </p:nvCxnSpPr>
        <p:spPr>
          <a:xfrm>
            <a:off x="5929668" y="1868494"/>
            <a:ext cx="0" cy="2258205"/>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11A434CF-3127-6F44-E25E-89F6C0708AD9}"/>
              </a:ext>
            </a:extLst>
          </p:cNvPr>
          <p:cNvSpPr txBox="1"/>
          <p:nvPr/>
        </p:nvSpPr>
        <p:spPr>
          <a:xfrm>
            <a:off x="1" y="1733651"/>
            <a:ext cx="5929664" cy="369332"/>
          </a:xfrm>
          <a:prstGeom prst="rect">
            <a:avLst/>
          </a:prstGeom>
          <a:noFill/>
        </p:spPr>
        <p:txBody>
          <a:bodyPr wrap="square" rtlCol="0">
            <a:spAutoFit/>
          </a:bodyPr>
          <a:lstStyle/>
          <a:p>
            <a:pPr algn="ctr"/>
            <a:r>
              <a:rPr lang="it-IT" sz="1800" b="1" dirty="0">
                <a:latin typeface="Roboto" panose="02000000000000000000" pitchFamily="2" charset="0"/>
                <a:ea typeface="Roboto" panose="02000000000000000000" pitchFamily="2" charset="0"/>
                <a:cs typeface="Roboto" panose="02000000000000000000" pitchFamily="2" charset="0"/>
              </a:rPr>
              <a:t>NO CACHING</a:t>
            </a:r>
          </a:p>
        </p:txBody>
      </p:sp>
      <p:sp>
        <p:nvSpPr>
          <p:cNvPr id="6" name="TextBox 5">
            <a:extLst>
              <a:ext uri="{FF2B5EF4-FFF2-40B4-BE49-F238E27FC236}">
                <a16:creationId xmlns:a16="http://schemas.microsoft.com/office/drawing/2014/main" id="{DB108C1B-2A3C-E574-AB66-922AE477550D}"/>
              </a:ext>
            </a:extLst>
          </p:cNvPr>
          <p:cNvSpPr txBox="1"/>
          <p:nvPr/>
        </p:nvSpPr>
        <p:spPr>
          <a:xfrm>
            <a:off x="5929664" y="1733651"/>
            <a:ext cx="5638757" cy="369332"/>
          </a:xfrm>
          <a:prstGeom prst="rect">
            <a:avLst/>
          </a:prstGeom>
          <a:noFill/>
        </p:spPr>
        <p:txBody>
          <a:bodyPr wrap="square" rtlCol="0">
            <a:spAutoFit/>
          </a:bodyPr>
          <a:lstStyle/>
          <a:p>
            <a:pPr algn="ctr"/>
            <a:r>
              <a:rPr lang="it-IT" sz="1800" b="1" dirty="0">
                <a:latin typeface="Roboto" panose="02000000000000000000" pitchFamily="2" charset="0"/>
                <a:ea typeface="Roboto" panose="02000000000000000000" pitchFamily="2" charset="0"/>
                <a:cs typeface="Roboto" panose="02000000000000000000" pitchFamily="2" charset="0"/>
              </a:rPr>
              <a:t>CACHING</a:t>
            </a:r>
          </a:p>
        </p:txBody>
      </p:sp>
      <p:pic>
        <p:nvPicPr>
          <p:cNvPr id="7" name="Graphic 6" descr="User with solid fill">
            <a:extLst>
              <a:ext uri="{FF2B5EF4-FFF2-40B4-BE49-F238E27FC236}">
                <a16:creationId xmlns:a16="http://schemas.microsoft.com/office/drawing/2014/main" id="{D050F693-1208-CE4F-8A9B-211D5F4AC2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5992" y="3529963"/>
            <a:ext cx="596736" cy="596736"/>
          </a:xfrm>
          <a:prstGeom prst="rect">
            <a:avLst/>
          </a:prstGeom>
        </p:spPr>
      </p:pic>
      <p:pic>
        <p:nvPicPr>
          <p:cNvPr id="8" name="Graphic 7" descr="User with solid fill">
            <a:extLst>
              <a:ext uri="{FF2B5EF4-FFF2-40B4-BE49-F238E27FC236}">
                <a16:creationId xmlns:a16="http://schemas.microsoft.com/office/drawing/2014/main" id="{89A1AC39-DCF6-A025-D50D-A36A91E1BE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96531" y="2909261"/>
            <a:ext cx="596736" cy="596736"/>
          </a:xfrm>
          <a:prstGeom prst="rect">
            <a:avLst/>
          </a:prstGeom>
        </p:spPr>
      </p:pic>
      <p:pic>
        <p:nvPicPr>
          <p:cNvPr id="9" name="Graphic 8" descr="User with solid fill">
            <a:extLst>
              <a:ext uri="{FF2B5EF4-FFF2-40B4-BE49-F238E27FC236}">
                <a16:creationId xmlns:a16="http://schemas.microsoft.com/office/drawing/2014/main" id="{EF4A22F6-EC1E-A894-9AE3-E02743897C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96531" y="2283734"/>
            <a:ext cx="596736" cy="596736"/>
          </a:xfrm>
          <a:prstGeom prst="rect">
            <a:avLst/>
          </a:prstGeom>
        </p:spPr>
      </p:pic>
      <p:pic>
        <p:nvPicPr>
          <p:cNvPr id="10" name="Graphic 9" descr="Database outline">
            <a:extLst>
              <a:ext uri="{FF2B5EF4-FFF2-40B4-BE49-F238E27FC236}">
                <a16:creationId xmlns:a16="http://schemas.microsoft.com/office/drawing/2014/main" id="{E876C27B-966A-EE03-E897-2410EAAC8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21327" y="2735575"/>
            <a:ext cx="1006197" cy="1006197"/>
          </a:xfrm>
          <a:prstGeom prst="rect">
            <a:avLst/>
          </a:prstGeom>
        </p:spPr>
      </p:pic>
      <p:cxnSp>
        <p:nvCxnSpPr>
          <p:cNvPr id="11" name="Straight Arrow Connector 10">
            <a:extLst>
              <a:ext uri="{FF2B5EF4-FFF2-40B4-BE49-F238E27FC236}">
                <a16:creationId xmlns:a16="http://schemas.microsoft.com/office/drawing/2014/main" id="{21E021F2-06CD-23FE-E2E6-22418B0F6D68}"/>
              </a:ext>
            </a:extLst>
          </p:cNvPr>
          <p:cNvCxnSpPr>
            <a:cxnSpLocks/>
          </p:cNvCxnSpPr>
          <p:nvPr/>
        </p:nvCxnSpPr>
        <p:spPr>
          <a:xfrm>
            <a:off x="2002731" y="2601510"/>
            <a:ext cx="2223283" cy="39659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28796462-D056-FB05-F4A2-4329EA9D2BB0}"/>
              </a:ext>
            </a:extLst>
          </p:cNvPr>
          <p:cNvCxnSpPr>
            <a:cxnSpLocks/>
          </p:cNvCxnSpPr>
          <p:nvPr/>
        </p:nvCxnSpPr>
        <p:spPr>
          <a:xfrm>
            <a:off x="2002731" y="3226286"/>
            <a:ext cx="222328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7A037E5-37BA-87AB-E7E3-B74670B69191}"/>
              </a:ext>
            </a:extLst>
          </p:cNvPr>
          <p:cNvCxnSpPr>
            <a:cxnSpLocks/>
          </p:cNvCxnSpPr>
          <p:nvPr/>
        </p:nvCxnSpPr>
        <p:spPr>
          <a:xfrm flipV="1">
            <a:off x="2005889" y="3419264"/>
            <a:ext cx="2220125" cy="47005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14" name="Graphic 13" descr="User with solid fill">
            <a:extLst>
              <a:ext uri="{FF2B5EF4-FFF2-40B4-BE49-F238E27FC236}">
                <a16:creationId xmlns:a16="http://schemas.microsoft.com/office/drawing/2014/main" id="{1E039758-9A4C-B7B0-3E52-81372BCA1A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11048" y="3472102"/>
            <a:ext cx="596736" cy="596736"/>
          </a:xfrm>
          <a:prstGeom prst="rect">
            <a:avLst/>
          </a:prstGeom>
        </p:spPr>
      </p:pic>
      <p:pic>
        <p:nvPicPr>
          <p:cNvPr id="15" name="Graphic 14" descr="User with solid fill">
            <a:extLst>
              <a:ext uri="{FF2B5EF4-FFF2-40B4-BE49-F238E27FC236}">
                <a16:creationId xmlns:a16="http://schemas.microsoft.com/office/drawing/2014/main" id="{FEC0F5B6-3C1D-E5C4-FFA2-BCDD7E4F1D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11048" y="2867962"/>
            <a:ext cx="596736" cy="596736"/>
          </a:xfrm>
          <a:prstGeom prst="rect">
            <a:avLst/>
          </a:prstGeom>
        </p:spPr>
      </p:pic>
      <p:pic>
        <p:nvPicPr>
          <p:cNvPr id="16" name="Graphic 15" descr="User with solid fill">
            <a:extLst>
              <a:ext uri="{FF2B5EF4-FFF2-40B4-BE49-F238E27FC236}">
                <a16:creationId xmlns:a16="http://schemas.microsoft.com/office/drawing/2014/main" id="{6E513960-1AC3-1D96-43B0-7A8BB514DE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05372" y="2247096"/>
            <a:ext cx="596736" cy="596736"/>
          </a:xfrm>
          <a:prstGeom prst="rect">
            <a:avLst/>
          </a:prstGeom>
        </p:spPr>
      </p:pic>
      <p:pic>
        <p:nvPicPr>
          <p:cNvPr id="17" name="Graphic 16" descr="Database outline">
            <a:extLst>
              <a:ext uri="{FF2B5EF4-FFF2-40B4-BE49-F238E27FC236}">
                <a16:creationId xmlns:a16="http://schemas.microsoft.com/office/drawing/2014/main" id="{172E1EC3-6B23-FD27-71FB-D1C70DEC81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05024" y="2763168"/>
            <a:ext cx="1006197" cy="1006197"/>
          </a:xfrm>
          <a:prstGeom prst="rect">
            <a:avLst/>
          </a:prstGeom>
        </p:spPr>
      </p:pic>
      <p:cxnSp>
        <p:nvCxnSpPr>
          <p:cNvPr id="18" name="Straight Arrow Connector 17">
            <a:extLst>
              <a:ext uri="{FF2B5EF4-FFF2-40B4-BE49-F238E27FC236}">
                <a16:creationId xmlns:a16="http://schemas.microsoft.com/office/drawing/2014/main" id="{DBE6DC6F-1007-EDA4-FDD3-35F277F0E0C4}"/>
              </a:ext>
            </a:extLst>
          </p:cNvPr>
          <p:cNvCxnSpPr>
            <a:cxnSpLocks/>
          </p:cNvCxnSpPr>
          <p:nvPr/>
        </p:nvCxnSpPr>
        <p:spPr>
          <a:xfrm>
            <a:off x="7207944" y="3192109"/>
            <a:ext cx="1055535"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08E88FCA-D725-3105-E30C-09BAAD624A1A}"/>
              </a:ext>
            </a:extLst>
          </p:cNvPr>
          <p:cNvCxnSpPr>
            <a:cxnSpLocks/>
          </p:cNvCxnSpPr>
          <p:nvPr/>
        </p:nvCxnSpPr>
        <p:spPr>
          <a:xfrm flipV="1">
            <a:off x="7220451" y="3599212"/>
            <a:ext cx="1055535" cy="21721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1" name="Rectangle: Rounded Corners 20">
            <a:extLst>
              <a:ext uri="{FF2B5EF4-FFF2-40B4-BE49-F238E27FC236}">
                <a16:creationId xmlns:a16="http://schemas.microsoft.com/office/drawing/2014/main" id="{1BB03587-8C91-E567-BF5E-BAC93CBCF455}"/>
              </a:ext>
            </a:extLst>
          </p:cNvPr>
          <p:cNvSpPr/>
          <p:nvPr/>
        </p:nvSpPr>
        <p:spPr>
          <a:xfrm>
            <a:off x="8390898" y="2932337"/>
            <a:ext cx="211308" cy="875121"/>
          </a:xfrm>
          <a:prstGeom prst="roundRect">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b="1" dirty="0">
                <a:solidFill>
                  <a:schemeClr val="bg1"/>
                </a:solidFill>
                <a:latin typeface="Roboto" panose="02000000000000000000" pitchFamily="2" charset="0"/>
                <a:ea typeface="Roboto" panose="02000000000000000000" pitchFamily="2" charset="0"/>
                <a:cs typeface="Roboto" panose="02000000000000000000" pitchFamily="2" charset="0"/>
              </a:rPr>
              <a:t>CACHE</a:t>
            </a:r>
          </a:p>
        </p:txBody>
      </p:sp>
      <p:cxnSp>
        <p:nvCxnSpPr>
          <p:cNvPr id="22" name="Connector: Curved 21">
            <a:extLst>
              <a:ext uri="{FF2B5EF4-FFF2-40B4-BE49-F238E27FC236}">
                <a16:creationId xmlns:a16="http://schemas.microsoft.com/office/drawing/2014/main" id="{217CC9E1-D430-B64A-E717-5787366BD061}"/>
              </a:ext>
            </a:extLst>
          </p:cNvPr>
          <p:cNvCxnSpPr>
            <a:cxnSpLocks/>
          </p:cNvCxnSpPr>
          <p:nvPr/>
        </p:nvCxnSpPr>
        <p:spPr>
          <a:xfrm>
            <a:off x="7202108" y="2580863"/>
            <a:ext cx="1568894" cy="144821"/>
          </a:xfrm>
          <a:prstGeom prst="curvedConnector2">
            <a:avLst/>
          </a:prstGeom>
          <a:ln w="19050">
            <a:tailEnd type="triangle"/>
          </a:ln>
        </p:spPr>
        <p:style>
          <a:lnRef idx="1">
            <a:schemeClr val="dk1"/>
          </a:lnRef>
          <a:fillRef idx="0">
            <a:schemeClr val="dk1"/>
          </a:fillRef>
          <a:effectRef idx="0">
            <a:schemeClr val="dk1"/>
          </a:effectRef>
          <a:fontRef idx="minor">
            <a:schemeClr val="tx1"/>
          </a:fontRef>
        </p:style>
      </p:cxnSp>
      <p:graphicFrame>
        <p:nvGraphicFramePr>
          <p:cNvPr id="23" name="Table 2">
            <a:extLst>
              <a:ext uri="{FF2B5EF4-FFF2-40B4-BE49-F238E27FC236}">
                <a16:creationId xmlns:a16="http://schemas.microsoft.com/office/drawing/2014/main" id="{5A409819-0872-0D2C-4870-58DF6AE0FEE0}"/>
              </a:ext>
            </a:extLst>
          </p:cNvPr>
          <p:cNvGraphicFramePr>
            <a:graphicFrameLocks noGrp="1"/>
          </p:cNvGraphicFramePr>
          <p:nvPr>
            <p:extLst>
              <p:ext uri="{D42A27DB-BD31-4B8C-83A1-F6EECF244321}">
                <p14:modId xmlns:p14="http://schemas.microsoft.com/office/powerpoint/2010/main" val="3206047030"/>
              </p:ext>
            </p:extLst>
          </p:nvPr>
        </p:nvGraphicFramePr>
        <p:xfrm>
          <a:off x="10021011" y="2950291"/>
          <a:ext cx="1547418" cy="744925"/>
        </p:xfrm>
        <a:graphic>
          <a:graphicData uri="http://schemas.openxmlformats.org/drawingml/2006/table">
            <a:tbl>
              <a:tblPr firstRow="1" bandRow="1">
                <a:tableStyleId>{7E9639D4-E3E2-4D34-9284-5A2195B3D0D7}</a:tableStyleId>
              </a:tblPr>
              <a:tblGrid>
                <a:gridCol w="602068">
                  <a:extLst>
                    <a:ext uri="{9D8B030D-6E8A-4147-A177-3AD203B41FA5}">
                      <a16:colId xmlns:a16="http://schemas.microsoft.com/office/drawing/2014/main" val="2812856961"/>
                    </a:ext>
                  </a:extLst>
                </a:gridCol>
                <a:gridCol w="945350">
                  <a:extLst>
                    <a:ext uri="{9D8B030D-6E8A-4147-A177-3AD203B41FA5}">
                      <a16:colId xmlns:a16="http://schemas.microsoft.com/office/drawing/2014/main" val="2169908906"/>
                    </a:ext>
                  </a:extLst>
                </a:gridCol>
              </a:tblGrid>
              <a:tr h="242005">
                <a:tc>
                  <a:txBody>
                    <a:bodyPr/>
                    <a:lstStyle/>
                    <a:p>
                      <a:r>
                        <a:rPr lang="it-IT" sz="1050" dirty="0">
                          <a:solidFill>
                            <a:schemeClr val="bg1"/>
                          </a:solidFill>
                          <a:latin typeface="Roboto" panose="02000000000000000000" pitchFamily="2" charset="0"/>
                          <a:ea typeface="Roboto" panose="02000000000000000000" pitchFamily="2" charset="0"/>
                          <a:cs typeface="Roboto" panose="02000000000000000000" pitchFamily="2" charset="0"/>
                        </a:rPr>
                        <a:t>Key</a:t>
                      </a:r>
                    </a:p>
                  </a:txBody>
                  <a:tcPr/>
                </a:tc>
                <a:tc>
                  <a:txBody>
                    <a:bodyPr/>
                    <a:lstStyle/>
                    <a:p>
                      <a:r>
                        <a:rPr lang="it-IT" sz="1050" dirty="0">
                          <a:solidFill>
                            <a:schemeClr val="bg1"/>
                          </a:solidFill>
                          <a:latin typeface="Roboto" panose="02000000000000000000" pitchFamily="2" charset="0"/>
                          <a:ea typeface="Roboto" panose="02000000000000000000" pitchFamily="2" charset="0"/>
                          <a:cs typeface="Roboto" panose="02000000000000000000" pitchFamily="2" charset="0"/>
                        </a:rPr>
                        <a:t>Value</a:t>
                      </a:r>
                    </a:p>
                  </a:txBody>
                  <a:tcPr/>
                </a:tc>
                <a:extLst>
                  <a:ext uri="{0D108BD9-81ED-4DB2-BD59-A6C34878D82A}">
                    <a16:rowId xmlns:a16="http://schemas.microsoft.com/office/drawing/2014/main" val="1605233430"/>
                  </a:ext>
                </a:extLst>
              </a:tr>
              <a:tr h="242005">
                <a:tc>
                  <a:txBody>
                    <a:bodyPr/>
                    <a:lstStyle/>
                    <a:p>
                      <a:pPr algn="l"/>
                      <a:r>
                        <a:rPr lang="it-IT" sz="900" dirty="0">
                          <a:latin typeface="Roboto" panose="02000000000000000000" pitchFamily="2" charset="0"/>
                          <a:ea typeface="Roboto" panose="02000000000000000000" pitchFamily="2" charset="0"/>
                          <a:cs typeface="Roboto" panose="02000000000000000000" pitchFamily="2" charset="0"/>
                        </a:rPr>
                        <a:t>items/1</a:t>
                      </a:r>
                      <a:endParaRPr lang="it-IT" sz="1050" dirty="0">
                        <a:latin typeface="Roboto" panose="02000000000000000000" pitchFamily="2" charset="0"/>
                        <a:ea typeface="Roboto" panose="02000000000000000000" pitchFamily="2" charset="0"/>
                        <a:cs typeface="Roboto" panose="02000000000000000000" pitchFamily="2" charset="0"/>
                      </a:endParaRPr>
                    </a:p>
                  </a:txBody>
                  <a:tcPr anchor="ctr"/>
                </a:tc>
                <a:tc>
                  <a:txBody>
                    <a:bodyPr/>
                    <a:lstStyle/>
                    <a:p>
                      <a:pPr algn="l"/>
                      <a:r>
                        <a:rPr lang="it-IT" sz="900" dirty="0">
                          <a:latin typeface="Roboto" panose="02000000000000000000" pitchFamily="2" charset="0"/>
                          <a:ea typeface="Roboto" panose="02000000000000000000" pitchFamily="2" charset="0"/>
                          <a:cs typeface="Roboto" panose="02000000000000000000" pitchFamily="2" charset="0"/>
                        </a:rPr>
                        <a:t>{"name": ...}</a:t>
                      </a:r>
                    </a:p>
                  </a:txBody>
                  <a:tcPr anchor="ctr"/>
                </a:tc>
                <a:extLst>
                  <a:ext uri="{0D108BD9-81ED-4DB2-BD59-A6C34878D82A}">
                    <a16:rowId xmlns:a16="http://schemas.microsoft.com/office/drawing/2014/main" val="1291669131"/>
                  </a:ext>
                </a:extLst>
              </a:tr>
              <a:tr h="242005">
                <a:tc>
                  <a:txBody>
                    <a:bodyPr/>
                    <a:lstStyle/>
                    <a:p>
                      <a:pPr algn="l"/>
                      <a:endParaRPr lang="it-IT" sz="1050" dirty="0">
                        <a:latin typeface="Roboto" panose="02000000000000000000" pitchFamily="2" charset="0"/>
                        <a:ea typeface="Roboto" panose="02000000000000000000" pitchFamily="2" charset="0"/>
                        <a:cs typeface="Roboto" panose="02000000000000000000" pitchFamily="2" charset="0"/>
                      </a:endParaRPr>
                    </a:p>
                  </a:txBody>
                  <a:tcPr anchor="ctr"/>
                </a:tc>
                <a:tc>
                  <a:txBody>
                    <a:bodyPr/>
                    <a:lstStyle/>
                    <a:p>
                      <a:pPr algn="l"/>
                      <a:endParaRPr lang="it-IT" sz="900" dirty="0">
                        <a:latin typeface="Roboto" panose="02000000000000000000" pitchFamily="2" charset="0"/>
                        <a:ea typeface="Roboto" panose="02000000000000000000" pitchFamily="2" charset="0"/>
                        <a:cs typeface="Roboto" panose="02000000000000000000" pitchFamily="2" charset="0"/>
                      </a:endParaRPr>
                    </a:p>
                  </a:txBody>
                  <a:tcPr anchor="ctr"/>
                </a:tc>
                <a:extLst>
                  <a:ext uri="{0D108BD9-81ED-4DB2-BD59-A6C34878D82A}">
                    <a16:rowId xmlns:a16="http://schemas.microsoft.com/office/drawing/2014/main" val="1693590195"/>
                  </a:ext>
                </a:extLst>
              </a:tr>
            </a:tbl>
          </a:graphicData>
        </a:graphic>
      </p:graphicFrame>
      <p:sp>
        <p:nvSpPr>
          <p:cNvPr id="24" name="TextBox 23">
            <a:extLst>
              <a:ext uri="{FF2B5EF4-FFF2-40B4-BE49-F238E27FC236}">
                <a16:creationId xmlns:a16="http://schemas.microsoft.com/office/drawing/2014/main" id="{3B205A59-61FB-F3B0-28C9-FAA276CA9C94}"/>
              </a:ext>
            </a:extLst>
          </p:cNvPr>
          <p:cNvSpPr txBox="1"/>
          <p:nvPr/>
        </p:nvSpPr>
        <p:spPr>
          <a:xfrm rot="617199">
            <a:off x="2115428" y="2454728"/>
            <a:ext cx="1223084" cy="276999"/>
          </a:xfrm>
          <a:prstGeom prst="rect">
            <a:avLst/>
          </a:prstGeom>
          <a:noFill/>
        </p:spPr>
        <p:txBody>
          <a:bodyPr wrap="square" rtlCol="0">
            <a:spAutoFit/>
          </a:bodyPr>
          <a:lstStyle/>
          <a:p>
            <a:r>
              <a:rPr lang="it-IT" sz="1200" dirty="0">
                <a:latin typeface="Roboto" panose="02000000000000000000" pitchFamily="2" charset="0"/>
                <a:ea typeface="Roboto" panose="02000000000000000000" pitchFamily="2" charset="0"/>
                <a:cs typeface="Roboto" panose="02000000000000000000" pitchFamily="2" charset="0"/>
              </a:rPr>
              <a:t>GET /items/1</a:t>
            </a:r>
          </a:p>
        </p:txBody>
      </p:sp>
      <p:sp>
        <p:nvSpPr>
          <p:cNvPr id="25" name="TextBox 24">
            <a:extLst>
              <a:ext uri="{FF2B5EF4-FFF2-40B4-BE49-F238E27FC236}">
                <a16:creationId xmlns:a16="http://schemas.microsoft.com/office/drawing/2014/main" id="{4F5DA1FF-41C6-9109-31A2-41F9FC71CCF4}"/>
              </a:ext>
            </a:extLst>
          </p:cNvPr>
          <p:cNvSpPr txBox="1"/>
          <p:nvPr/>
        </p:nvSpPr>
        <p:spPr>
          <a:xfrm>
            <a:off x="2005889" y="2950823"/>
            <a:ext cx="1461713" cy="276999"/>
          </a:xfrm>
          <a:prstGeom prst="rect">
            <a:avLst/>
          </a:prstGeom>
          <a:noFill/>
        </p:spPr>
        <p:txBody>
          <a:bodyPr wrap="square" rtlCol="0">
            <a:spAutoFit/>
          </a:bodyPr>
          <a:lstStyle/>
          <a:p>
            <a:pPr algn="ctr"/>
            <a:r>
              <a:rPr lang="it-IT" sz="1200" dirty="0">
                <a:latin typeface="Roboto" panose="02000000000000000000" pitchFamily="2" charset="0"/>
                <a:ea typeface="Roboto" panose="02000000000000000000" pitchFamily="2" charset="0"/>
                <a:cs typeface="Roboto" panose="02000000000000000000" pitchFamily="2" charset="0"/>
              </a:rPr>
              <a:t>GET /items/1</a:t>
            </a:r>
          </a:p>
        </p:txBody>
      </p:sp>
      <p:sp>
        <p:nvSpPr>
          <p:cNvPr id="26" name="TextBox 25">
            <a:extLst>
              <a:ext uri="{FF2B5EF4-FFF2-40B4-BE49-F238E27FC236}">
                <a16:creationId xmlns:a16="http://schemas.microsoft.com/office/drawing/2014/main" id="{9DCBF7D0-C7C4-256E-8D19-76E332A1655D}"/>
              </a:ext>
            </a:extLst>
          </p:cNvPr>
          <p:cNvSpPr txBox="1"/>
          <p:nvPr/>
        </p:nvSpPr>
        <p:spPr>
          <a:xfrm rot="20897465">
            <a:off x="2067298" y="3501472"/>
            <a:ext cx="1223084" cy="276999"/>
          </a:xfrm>
          <a:prstGeom prst="rect">
            <a:avLst/>
          </a:prstGeom>
          <a:noFill/>
        </p:spPr>
        <p:txBody>
          <a:bodyPr wrap="square" rtlCol="0">
            <a:spAutoFit/>
          </a:bodyPr>
          <a:lstStyle/>
          <a:p>
            <a:r>
              <a:rPr lang="it-IT" sz="1200" dirty="0">
                <a:latin typeface="Roboto" panose="02000000000000000000" pitchFamily="2" charset="0"/>
                <a:ea typeface="Roboto" panose="02000000000000000000" pitchFamily="2" charset="0"/>
                <a:cs typeface="Roboto" panose="02000000000000000000" pitchFamily="2" charset="0"/>
              </a:rPr>
              <a:t>GET /items/1</a:t>
            </a:r>
          </a:p>
        </p:txBody>
      </p:sp>
      <p:sp>
        <p:nvSpPr>
          <p:cNvPr id="27" name="TextBox 26">
            <a:extLst>
              <a:ext uri="{FF2B5EF4-FFF2-40B4-BE49-F238E27FC236}">
                <a16:creationId xmlns:a16="http://schemas.microsoft.com/office/drawing/2014/main" id="{849BB157-1AC8-3476-A2BA-D90A68BBC798}"/>
              </a:ext>
            </a:extLst>
          </p:cNvPr>
          <p:cNvSpPr txBox="1"/>
          <p:nvPr/>
        </p:nvSpPr>
        <p:spPr>
          <a:xfrm>
            <a:off x="7210321" y="2325434"/>
            <a:ext cx="1053158" cy="234537"/>
          </a:xfrm>
          <a:prstGeom prst="rect">
            <a:avLst/>
          </a:prstGeom>
          <a:noFill/>
        </p:spPr>
        <p:txBody>
          <a:bodyPr wrap="square" rtlCol="0">
            <a:spAutoFit/>
          </a:bodyPr>
          <a:lstStyle/>
          <a:p>
            <a:r>
              <a:rPr lang="it-IT" sz="1050" dirty="0">
                <a:latin typeface="Roboto" panose="02000000000000000000" pitchFamily="2" charset="0"/>
                <a:ea typeface="Roboto" panose="02000000000000000000" pitchFamily="2" charset="0"/>
                <a:cs typeface="Roboto" panose="02000000000000000000" pitchFamily="2" charset="0"/>
              </a:rPr>
              <a:t>GET /items/1</a:t>
            </a:r>
          </a:p>
        </p:txBody>
      </p:sp>
      <p:sp>
        <p:nvSpPr>
          <p:cNvPr id="28" name="TextBox 27">
            <a:extLst>
              <a:ext uri="{FF2B5EF4-FFF2-40B4-BE49-F238E27FC236}">
                <a16:creationId xmlns:a16="http://schemas.microsoft.com/office/drawing/2014/main" id="{B18AADEF-129F-D52D-FCA2-9C6FAD4073E9}"/>
              </a:ext>
            </a:extLst>
          </p:cNvPr>
          <p:cNvSpPr txBox="1"/>
          <p:nvPr/>
        </p:nvSpPr>
        <p:spPr>
          <a:xfrm>
            <a:off x="7202108" y="2941637"/>
            <a:ext cx="1053158" cy="253916"/>
          </a:xfrm>
          <a:prstGeom prst="rect">
            <a:avLst/>
          </a:prstGeom>
          <a:noFill/>
        </p:spPr>
        <p:txBody>
          <a:bodyPr wrap="square" rtlCol="0">
            <a:spAutoFit/>
          </a:bodyPr>
          <a:lstStyle/>
          <a:p>
            <a:pPr algn="ctr"/>
            <a:r>
              <a:rPr lang="it-IT" sz="1050" dirty="0">
                <a:latin typeface="Roboto" panose="02000000000000000000" pitchFamily="2" charset="0"/>
                <a:ea typeface="Roboto" panose="02000000000000000000" pitchFamily="2" charset="0"/>
                <a:cs typeface="Roboto" panose="02000000000000000000" pitchFamily="2" charset="0"/>
              </a:rPr>
              <a:t>GET /items/1</a:t>
            </a:r>
          </a:p>
        </p:txBody>
      </p:sp>
      <p:sp>
        <p:nvSpPr>
          <p:cNvPr id="29" name="TextBox 28">
            <a:extLst>
              <a:ext uri="{FF2B5EF4-FFF2-40B4-BE49-F238E27FC236}">
                <a16:creationId xmlns:a16="http://schemas.microsoft.com/office/drawing/2014/main" id="{840647EF-6DB2-01B5-8674-0E674F4786EE}"/>
              </a:ext>
            </a:extLst>
          </p:cNvPr>
          <p:cNvSpPr txBox="1"/>
          <p:nvPr/>
        </p:nvSpPr>
        <p:spPr>
          <a:xfrm rot="20897465">
            <a:off x="7150405" y="3474322"/>
            <a:ext cx="1053158" cy="234537"/>
          </a:xfrm>
          <a:prstGeom prst="rect">
            <a:avLst/>
          </a:prstGeom>
          <a:noFill/>
        </p:spPr>
        <p:txBody>
          <a:bodyPr wrap="square" rtlCol="0">
            <a:spAutoFit/>
          </a:bodyPr>
          <a:lstStyle/>
          <a:p>
            <a:r>
              <a:rPr lang="it-IT" sz="1050" dirty="0">
                <a:latin typeface="Roboto" panose="02000000000000000000" pitchFamily="2" charset="0"/>
                <a:ea typeface="Roboto" panose="02000000000000000000" pitchFamily="2" charset="0"/>
                <a:cs typeface="Roboto" panose="02000000000000000000" pitchFamily="2" charset="0"/>
              </a:rPr>
              <a:t>GET /items/1</a:t>
            </a:r>
          </a:p>
        </p:txBody>
      </p:sp>
      <p:graphicFrame>
        <p:nvGraphicFramePr>
          <p:cNvPr id="30" name="Table 2">
            <a:extLst>
              <a:ext uri="{FF2B5EF4-FFF2-40B4-BE49-F238E27FC236}">
                <a16:creationId xmlns:a16="http://schemas.microsoft.com/office/drawing/2014/main" id="{C702CA97-A6A3-174F-8057-35F586D6F086}"/>
              </a:ext>
            </a:extLst>
          </p:cNvPr>
          <p:cNvGraphicFramePr>
            <a:graphicFrameLocks noGrp="1"/>
          </p:cNvGraphicFramePr>
          <p:nvPr>
            <p:extLst>
              <p:ext uri="{D42A27DB-BD31-4B8C-83A1-F6EECF244321}">
                <p14:modId xmlns:p14="http://schemas.microsoft.com/office/powerpoint/2010/main" val="3821631859"/>
              </p:ext>
            </p:extLst>
          </p:nvPr>
        </p:nvGraphicFramePr>
        <p:xfrm>
          <a:off x="10021760" y="2950823"/>
          <a:ext cx="1547418" cy="754380"/>
        </p:xfrm>
        <a:graphic>
          <a:graphicData uri="http://schemas.openxmlformats.org/drawingml/2006/table">
            <a:tbl>
              <a:tblPr firstRow="1" bandRow="1">
                <a:tableStyleId>{7E9639D4-E3E2-4D34-9284-5A2195B3D0D7}</a:tableStyleId>
              </a:tblPr>
              <a:tblGrid>
                <a:gridCol w="602068">
                  <a:extLst>
                    <a:ext uri="{9D8B030D-6E8A-4147-A177-3AD203B41FA5}">
                      <a16:colId xmlns:a16="http://schemas.microsoft.com/office/drawing/2014/main" val="2812856961"/>
                    </a:ext>
                  </a:extLst>
                </a:gridCol>
                <a:gridCol w="945350">
                  <a:extLst>
                    <a:ext uri="{9D8B030D-6E8A-4147-A177-3AD203B41FA5}">
                      <a16:colId xmlns:a16="http://schemas.microsoft.com/office/drawing/2014/main" val="2169908906"/>
                    </a:ext>
                  </a:extLst>
                </a:gridCol>
              </a:tblGrid>
              <a:tr h="242005">
                <a:tc>
                  <a:txBody>
                    <a:bodyPr/>
                    <a:lstStyle/>
                    <a:p>
                      <a:r>
                        <a:rPr lang="it-IT" sz="1050" dirty="0">
                          <a:solidFill>
                            <a:schemeClr val="bg1"/>
                          </a:solidFill>
                          <a:latin typeface="Roboto" panose="02000000000000000000" pitchFamily="2" charset="0"/>
                          <a:ea typeface="Roboto" panose="02000000000000000000" pitchFamily="2" charset="0"/>
                          <a:cs typeface="Roboto" panose="02000000000000000000" pitchFamily="2" charset="0"/>
                        </a:rPr>
                        <a:t>Key</a:t>
                      </a:r>
                    </a:p>
                  </a:txBody>
                  <a:tcPr/>
                </a:tc>
                <a:tc>
                  <a:txBody>
                    <a:bodyPr/>
                    <a:lstStyle/>
                    <a:p>
                      <a:r>
                        <a:rPr lang="it-IT" sz="1050" dirty="0">
                          <a:solidFill>
                            <a:schemeClr val="bg1"/>
                          </a:solidFill>
                          <a:latin typeface="Roboto" panose="02000000000000000000" pitchFamily="2" charset="0"/>
                          <a:ea typeface="Roboto" panose="02000000000000000000" pitchFamily="2" charset="0"/>
                          <a:cs typeface="Roboto" panose="02000000000000000000" pitchFamily="2" charset="0"/>
                        </a:rPr>
                        <a:t>Value</a:t>
                      </a:r>
                    </a:p>
                  </a:txBody>
                  <a:tcPr/>
                </a:tc>
                <a:extLst>
                  <a:ext uri="{0D108BD9-81ED-4DB2-BD59-A6C34878D82A}">
                    <a16:rowId xmlns:a16="http://schemas.microsoft.com/office/drawing/2014/main" val="1605233430"/>
                  </a:ext>
                </a:extLst>
              </a:tr>
              <a:tr h="242005">
                <a:tc>
                  <a:txBody>
                    <a:bodyPr/>
                    <a:lstStyle/>
                    <a:p>
                      <a:pPr algn="l"/>
                      <a:endParaRPr lang="it-IT" sz="1050" dirty="0">
                        <a:latin typeface="Roboto" panose="02000000000000000000" pitchFamily="2" charset="0"/>
                        <a:ea typeface="Roboto" panose="02000000000000000000" pitchFamily="2" charset="0"/>
                        <a:cs typeface="Roboto" panose="02000000000000000000" pitchFamily="2" charset="0"/>
                      </a:endParaRPr>
                    </a:p>
                  </a:txBody>
                  <a:tcPr anchor="ctr"/>
                </a:tc>
                <a:tc>
                  <a:txBody>
                    <a:bodyPr/>
                    <a:lstStyle/>
                    <a:p>
                      <a:pPr algn="l"/>
                      <a:endParaRPr lang="it-IT" sz="900" dirty="0">
                        <a:latin typeface="Roboto" panose="02000000000000000000" pitchFamily="2" charset="0"/>
                        <a:ea typeface="Roboto" panose="02000000000000000000" pitchFamily="2" charset="0"/>
                        <a:cs typeface="Roboto" panose="02000000000000000000" pitchFamily="2" charset="0"/>
                      </a:endParaRPr>
                    </a:p>
                  </a:txBody>
                  <a:tcPr anchor="ctr"/>
                </a:tc>
                <a:extLst>
                  <a:ext uri="{0D108BD9-81ED-4DB2-BD59-A6C34878D82A}">
                    <a16:rowId xmlns:a16="http://schemas.microsoft.com/office/drawing/2014/main" val="1291669131"/>
                  </a:ext>
                </a:extLst>
              </a:tr>
              <a:tr h="242005">
                <a:tc>
                  <a:txBody>
                    <a:bodyPr/>
                    <a:lstStyle/>
                    <a:p>
                      <a:pPr algn="l"/>
                      <a:endParaRPr lang="it-IT" sz="1050" dirty="0">
                        <a:latin typeface="Roboto" panose="02000000000000000000" pitchFamily="2" charset="0"/>
                        <a:ea typeface="Roboto" panose="02000000000000000000" pitchFamily="2" charset="0"/>
                        <a:cs typeface="Roboto" panose="02000000000000000000" pitchFamily="2" charset="0"/>
                      </a:endParaRPr>
                    </a:p>
                  </a:txBody>
                  <a:tcPr anchor="ctr"/>
                </a:tc>
                <a:tc>
                  <a:txBody>
                    <a:bodyPr/>
                    <a:lstStyle/>
                    <a:p>
                      <a:pPr algn="l"/>
                      <a:endParaRPr lang="it-IT" sz="900" dirty="0">
                        <a:latin typeface="Roboto" panose="02000000000000000000" pitchFamily="2" charset="0"/>
                        <a:ea typeface="Roboto" panose="02000000000000000000" pitchFamily="2" charset="0"/>
                        <a:cs typeface="Roboto" panose="02000000000000000000" pitchFamily="2" charset="0"/>
                      </a:endParaRPr>
                    </a:p>
                  </a:txBody>
                  <a:tcPr anchor="ctr"/>
                </a:tc>
                <a:extLst>
                  <a:ext uri="{0D108BD9-81ED-4DB2-BD59-A6C34878D82A}">
                    <a16:rowId xmlns:a16="http://schemas.microsoft.com/office/drawing/2014/main" val="1693590195"/>
                  </a:ext>
                </a:extLst>
              </a:tr>
            </a:tbl>
          </a:graphicData>
        </a:graphic>
      </p:graphicFrame>
      <p:sp>
        <p:nvSpPr>
          <p:cNvPr id="31" name="TextBox 30">
            <a:extLst>
              <a:ext uri="{FF2B5EF4-FFF2-40B4-BE49-F238E27FC236}">
                <a16:creationId xmlns:a16="http://schemas.microsoft.com/office/drawing/2014/main" id="{FC1F774E-5744-FC6C-5E49-47D65D756262}"/>
              </a:ext>
            </a:extLst>
          </p:cNvPr>
          <p:cNvSpPr txBox="1"/>
          <p:nvPr/>
        </p:nvSpPr>
        <p:spPr>
          <a:xfrm>
            <a:off x="4019682" y="2077593"/>
            <a:ext cx="1161501" cy="638473"/>
          </a:xfrm>
          <a:prstGeom prst="roundRect">
            <a:avLst/>
          </a:prstGeom>
          <a:ln w="9525"/>
        </p:spPr>
        <p:style>
          <a:lnRef idx="2">
            <a:schemeClr val="dk1"/>
          </a:lnRef>
          <a:fillRef idx="1">
            <a:schemeClr val="lt1"/>
          </a:fillRef>
          <a:effectRef idx="0">
            <a:schemeClr val="dk1"/>
          </a:effectRef>
          <a:fontRef idx="minor">
            <a:schemeClr val="dk1"/>
          </a:fontRef>
        </p:style>
        <p:txBody>
          <a:bodyPr wrap="square" rtlCol="0">
            <a:spAutoFit/>
          </a:bodyPr>
          <a:lstStyle/>
          <a:p>
            <a:r>
              <a:rPr lang="it-IT" sz="1050" dirty="0">
                <a:latin typeface="Roboto" panose="02000000000000000000" pitchFamily="2" charset="0"/>
                <a:ea typeface="Roboto" panose="02000000000000000000" pitchFamily="2" charset="0"/>
                <a:cs typeface="Roboto" panose="02000000000000000000" pitchFamily="2" charset="0"/>
              </a:rPr>
              <a:t>SELECT *</a:t>
            </a:r>
          </a:p>
          <a:p>
            <a:r>
              <a:rPr lang="it-IT" sz="1050" dirty="0">
                <a:latin typeface="Roboto" panose="02000000000000000000" pitchFamily="2" charset="0"/>
                <a:ea typeface="Roboto" panose="02000000000000000000" pitchFamily="2" charset="0"/>
                <a:cs typeface="Roboto" panose="02000000000000000000" pitchFamily="2" charset="0"/>
              </a:rPr>
              <a:t>FROM Items</a:t>
            </a:r>
          </a:p>
          <a:p>
            <a:r>
              <a:rPr lang="it-IT" sz="1050" dirty="0">
                <a:latin typeface="Roboto" panose="02000000000000000000" pitchFamily="2" charset="0"/>
                <a:ea typeface="Roboto" panose="02000000000000000000" pitchFamily="2" charset="0"/>
                <a:cs typeface="Roboto" panose="02000000000000000000" pitchFamily="2" charset="0"/>
              </a:rPr>
              <a:t>WHERE Id = 1</a:t>
            </a:r>
          </a:p>
        </p:txBody>
      </p:sp>
      <p:sp>
        <p:nvSpPr>
          <p:cNvPr id="32" name="Rectangle 31">
            <a:extLst>
              <a:ext uri="{FF2B5EF4-FFF2-40B4-BE49-F238E27FC236}">
                <a16:creationId xmlns:a16="http://schemas.microsoft.com/office/drawing/2014/main" id="{80D1DF6F-2721-6FB6-D51B-2B309E7B9B68}"/>
              </a:ext>
            </a:extLst>
          </p:cNvPr>
          <p:cNvSpPr/>
          <p:nvPr/>
        </p:nvSpPr>
        <p:spPr>
          <a:xfrm>
            <a:off x="10021011" y="2634481"/>
            <a:ext cx="1547418" cy="312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50" b="1">
                <a:solidFill>
                  <a:schemeClr val="tx1"/>
                </a:solidFill>
                <a:latin typeface="Roboto" panose="02000000000000000000" pitchFamily="2" charset="0"/>
                <a:ea typeface="Roboto" panose="02000000000000000000" pitchFamily="2" charset="0"/>
                <a:cs typeface="Roboto" panose="02000000000000000000" pitchFamily="2" charset="0"/>
              </a:rPr>
              <a:t>Cache Content</a:t>
            </a:r>
            <a:endParaRPr lang="it-IT" sz="1050" b="1"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810288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500"/>
                                        <p:tgtEl>
                                          <p:spTgt spid="7"/>
                                        </p:tgtEl>
                                      </p:cBhvr>
                                    </p:animEffect>
                                  </p:childTnLst>
                                </p:cTn>
                              </p:par>
                              <p:par>
                                <p:cTn id="49" presetID="10" presetClass="entr" presetSubtype="0" fill="hold"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fade">
                                      <p:cBhvr>
                                        <p:cTn id="59" dur="500"/>
                                        <p:tgtEl>
                                          <p:spTgt spid="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fade">
                                      <p:cBhvr>
                                        <p:cTn id="62" dur="500"/>
                                        <p:tgtEl>
                                          <p:spTgt spid="6"/>
                                        </p:tgtEl>
                                      </p:cBhvr>
                                    </p:animEffect>
                                  </p:childTnLst>
                                </p:cTn>
                              </p:par>
                              <p:par>
                                <p:cTn id="63" presetID="10" presetClass="entr" presetSubtype="0" fill="hold"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500"/>
                                        <p:tgtEl>
                                          <p:spTgt spid="1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fade">
                                      <p:cBhvr>
                                        <p:cTn id="68" dur="500"/>
                                        <p:tgtEl>
                                          <p:spTgt spid="21"/>
                                        </p:tgtEl>
                                      </p:cBhvr>
                                    </p:animEffect>
                                  </p:childTnLst>
                                </p:cTn>
                              </p:par>
                              <p:par>
                                <p:cTn id="69" presetID="10" presetClass="entr" presetSubtype="0" fill="hold" nodeType="with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fade">
                                      <p:cBhvr>
                                        <p:cTn id="71" dur="500"/>
                                        <p:tgtEl>
                                          <p:spTgt spid="3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fade">
                                      <p:cBhvr>
                                        <p:cTn id="74" dur="500"/>
                                        <p:tgtEl>
                                          <p:spTgt spid="32"/>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10" presetClass="entr" presetSubtype="0" fill="hold" nodeType="withEffect">
                                  <p:stCondLst>
                                    <p:cond delay="0"/>
                                  </p:stCondLst>
                                  <p:childTnLst>
                                    <p:set>
                                      <p:cBhvr>
                                        <p:cTn id="81" dur="1" fill="hold">
                                          <p:stCondLst>
                                            <p:cond delay="0"/>
                                          </p:stCondLst>
                                        </p:cTn>
                                        <p:tgtEl>
                                          <p:spTgt spid="16"/>
                                        </p:tgtEl>
                                        <p:attrNameLst>
                                          <p:attrName>style.visibility</p:attrName>
                                        </p:attrNameLst>
                                      </p:cBhvr>
                                      <p:to>
                                        <p:strVal val="visible"/>
                                      </p:to>
                                    </p:set>
                                    <p:animEffect transition="in" filter="fade">
                                      <p:cBhvr>
                                        <p:cTn id="82" dur="500"/>
                                        <p:tgtEl>
                                          <p:spTgt spid="1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fade">
                                      <p:cBhvr>
                                        <p:cTn id="85" dur="500"/>
                                        <p:tgtEl>
                                          <p:spTgt spid="2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500"/>
                                        <p:tgtEl>
                                          <p:spTgt spid="23"/>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5"/>
                                        </p:tgtEl>
                                        <p:attrNameLst>
                                          <p:attrName>style.visibility</p:attrName>
                                        </p:attrNameLst>
                                      </p:cBhvr>
                                      <p:to>
                                        <p:strVal val="visible"/>
                                      </p:to>
                                    </p:set>
                                    <p:animEffect transition="in" filter="fade">
                                      <p:cBhvr>
                                        <p:cTn id="95" dur="500"/>
                                        <p:tgtEl>
                                          <p:spTgt spid="15"/>
                                        </p:tgtEl>
                                      </p:cBhvr>
                                    </p:animEffect>
                                  </p:childTnLst>
                                </p:cTn>
                              </p:par>
                              <p:par>
                                <p:cTn id="96" presetID="10" presetClass="entr" presetSubtype="0" fill="hold" nodeType="withEffect">
                                  <p:stCondLst>
                                    <p:cond delay="0"/>
                                  </p:stCondLst>
                                  <p:childTnLst>
                                    <p:set>
                                      <p:cBhvr>
                                        <p:cTn id="97" dur="1" fill="hold">
                                          <p:stCondLst>
                                            <p:cond delay="0"/>
                                          </p:stCondLst>
                                        </p:cTn>
                                        <p:tgtEl>
                                          <p:spTgt spid="18"/>
                                        </p:tgtEl>
                                        <p:attrNameLst>
                                          <p:attrName>style.visibility</p:attrName>
                                        </p:attrNameLst>
                                      </p:cBhvr>
                                      <p:to>
                                        <p:strVal val="visible"/>
                                      </p:to>
                                    </p:set>
                                    <p:animEffect transition="in" filter="fade">
                                      <p:cBhvr>
                                        <p:cTn id="98" dur="500"/>
                                        <p:tgtEl>
                                          <p:spTgt spid="18"/>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8"/>
                                        </p:tgtEl>
                                        <p:attrNameLst>
                                          <p:attrName>style.visibility</p:attrName>
                                        </p:attrNameLst>
                                      </p:cBhvr>
                                      <p:to>
                                        <p:strVal val="visible"/>
                                      </p:to>
                                    </p:set>
                                    <p:animEffect transition="in" filter="fade">
                                      <p:cBhvr>
                                        <p:cTn id="101" dur="500"/>
                                        <p:tgtEl>
                                          <p:spTgt spid="28"/>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14"/>
                                        </p:tgtEl>
                                        <p:attrNameLst>
                                          <p:attrName>style.visibility</p:attrName>
                                        </p:attrNameLst>
                                      </p:cBhvr>
                                      <p:to>
                                        <p:strVal val="visible"/>
                                      </p:to>
                                    </p:set>
                                    <p:animEffect transition="in" filter="fade">
                                      <p:cBhvr>
                                        <p:cTn id="106" dur="500"/>
                                        <p:tgtEl>
                                          <p:spTgt spid="14"/>
                                        </p:tgtEl>
                                      </p:cBhvr>
                                    </p:animEffect>
                                  </p:childTnLst>
                                </p:cTn>
                              </p:par>
                              <p:par>
                                <p:cTn id="107" presetID="10" presetClass="entr" presetSubtype="0" fill="hold" nodeType="withEffect">
                                  <p:stCondLst>
                                    <p:cond delay="0"/>
                                  </p:stCondLst>
                                  <p:childTnLst>
                                    <p:set>
                                      <p:cBhvr>
                                        <p:cTn id="108" dur="1" fill="hold">
                                          <p:stCondLst>
                                            <p:cond delay="0"/>
                                          </p:stCondLst>
                                        </p:cTn>
                                        <p:tgtEl>
                                          <p:spTgt spid="20"/>
                                        </p:tgtEl>
                                        <p:attrNameLst>
                                          <p:attrName>style.visibility</p:attrName>
                                        </p:attrNameLst>
                                      </p:cBhvr>
                                      <p:to>
                                        <p:strVal val="visible"/>
                                      </p:to>
                                    </p:set>
                                    <p:animEffect transition="in" filter="fade">
                                      <p:cBhvr>
                                        <p:cTn id="109" dur="500"/>
                                        <p:tgtEl>
                                          <p:spTgt spid="20"/>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29"/>
                                        </p:tgtEl>
                                        <p:attrNameLst>
                                          <p:attrName>style.visibility</p:attrName>
                                        </p:attrNameLst>
                                      </p:cBhvr>
                                      <p:to>
                                        <p:strVal val="visible"/>
                                      </p:to>
                                    </p:set>
                                    <p:animEffect transition="in" filter="fade">
                                      <p:cBhvr>
                                        <p:cTn id="1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P spid="21" grpId="0" animBg="1"/>
      <p:bldP spid="24" grpId="0"/>
      <p:bldP spid="25" grpId="0"/>
      <p:bldP spid="26" grpId="0"/>
      <p:bldP spid="27" grpId="0"/>
      <p:bldP spid="28" grpId="0"/>
      <p:bldP spid="29" grpId="0"/>
      <p:bldP spid="31" grpId="0" animBg="1"/>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19" name="Rectangle 18">
            <a:extLst>
              <a:ext uri="{FF2B5EF4-FFF2-40B4-BE49-F238E27FC236}">
                <a16:creationId xmlns:a16="http://schemas.microsoft.com/office/drawing/2014/main" id="{C6CD11F2-6C4A-0B10-1941-810EDCB0A345}"/>
              </a:ext>
            </a:extLst>
          </p:cNvPr>
          <p:cNvSpPr>
            <a:spLocks noGrp="1" noRot="1" noMove="1" noResize="1" noEditPoints="1" noAdjustHandles="1" noChangeArrowheads="1" noChangeShapeType="1"/>
          </p:cNvSpPr>
          <p:nvPr/>
        </p:nvSpPr>
        <p:spPr>
          <a:xfrm>
            <a:off x="0" y="1473200"/>
            <a:ext cx="12192000" cy="4699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62" name="Google Shape;562;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2"/>
              </a:buClr>
              <a:buSzPts val="4400"/>
              <a:buFont typeface="Quattrocento Sans"/>
              <a:buNone/>
            </a:pPr>
            <a:r>
              <a:rPr lang="en-US" sz="4000" b="1" dirty="0">
                <a:latin typeface="Montserrat" panose="00000500000000000000" pitchFamily="2" charset="0"/>
              </a:rPr>
              <a:t>What if we scale horizontally?</a:t>
            </a:r>
            <a:endParaRPr lang="it-IT" sz="4000" b="1" dirty="0">
              <a:latin typeface="Montserrat" panose="00000500000000000000" pitchFamily="2" charset="0"/>
            </a:endParaRPr>
          </a:p>
        </p:txBody>
      </p:sp>
      <p:pic>
        <p:nvPicPr>
          <p:cNvPr id="13" name="Graphic 12" descr="Earth globe: Americas with solid fill">
            <a:extLst>
              <a:ext uri="{FF2B5EF4-FFF2-40B4-BE49-F238E27FC236}">
                <a16:creationId xmlns:a16="http://schemas.microsoft.com/office/drawing/2014/main" id="{BA3007CF-6CF9-8CC3-81E3-954DF7DE1B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7955" y="3364915"/>
            <a:ext cx="1016178" cy="1016178"/>
          </a:xfrm>
          <a:prstGeom prst="rect">
            <a:avLst/>
          </a:prstGeom>
        </p:spPr>
      </p:pic>
      <p:sp>
        <p:nvSpPr>
          <p:cNvPr id="14" name="TextBox 13">
            <a:extLst>
              <a:ext uri="{FF2B5EF4-FFF2-40B4-BE49-F238E27FC236}">
                <a16:creationId xmlns:a16="http://schemas.microsoft.com/office/drawing/2014/main" id="{10092025-CA46-2D77-3859-40B8D265C66F}"/>
              </a:ext>
            </a:extLst>
          </p:cNvPr>
          <p:cNvSpPr txBox="1"/>
          <p:nvPr/>
        </p:nvSpPr>
        <p:spPr>
          <a:xfrm>
            <a:off x="591460" y="3155489"/>
            <a:ext cx="1129167" cy="400110"/>
          </a:xfrm>
          <a:prstGeom prst="rect">
            <a:avLst/>
          </a:prstGeom>
          <a:noFill/>
        </p:spPr>
        <p:txBody>
          <a:bodyPr wrap="square" rtlCol="0">
            <a:spAutoFit/>
          </a:bodyPr>
          <a:lstStyle/>
          <a:p>
            <a:pPr algn="ctr"/>
            <a:r>
              <a:rPr lang="it-IT" sz="1000" dirty="0">
                <a:latin typeface="Roboto" panose="02000000000000000000" pitchFamily="2" charset="0"/>
                <a:ea typeface="Roboto" panose="02000000000000000000" pitchFamily="2" charset="0"/>
                <a:cs typeface="Roboto" panose="02000000000000000000" pitchFamily="2" charset="0"/>
              </a:rPr>
              <a:t>SPA Application</a:t>
            </a:r>
          </a:p>
        </p:txBody>
      </p:sp>
      <p:pic>
        <p:nvPicPr>
          <p:cNvPr id="15" name="Picture 4" descr="Configuring ASP.NET Core Behind a Load Balancer - CodeOpinion">
            <a:extLst>
              <a:ext uri="{FF2B5EF4-FFF2-40B4-BE49-F238E27FC236}">
                <a16:creationId xmlns:a16="http://schemas.microsoft.com/office/drawing/2014/main" id="{617FB437-B98D-B6FA-E6C4-22FE91617F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2632" y="3437862"/>
            <a:ext cx="870283" cy="870283"/>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27273A8C-4F6E-F0F7-10A4-C012E020F2CF}"/>
              </a:ext>
            </a:extLst>
          </p:cNvPr>
          <p:cNvCxnSpPr>
            <a:cxnSpLocks/>
            <a:stCxn id="13" idx="3"/>
            <a:endCxn id="15" idx="1"/>
          </p:cNvCxnSpPr>
          <p:nvPr/>
        </p:nvCxnSpPr>
        <p:spPr>
          <a:xfrm>
            <a:off x="1664133" y="3873004"/>
            <a:ext cx="116849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63922F5C-DCA9-D1FB-6B66-6635F166B844}"/>
              </a:ext>
            </a:extLst>
          </p:cNvPr>
          <p:cNvGrpSpPr/>
          <p:nvPr/>
        </p:nvGrpSpPr>
        <p:grpSpPr>
          <a:xfrm>
            <a:off x="4732677" y="2176706"/>
            <a:ext cx="1016178" cy="1190996"/>
            <a:chOff x="8827181" y="3340512"/>
            <a:chExt cx="1016178" cy="1190996"/>
          </a:xfrm>
        </p:grpSpPr>
        <p:pic>
          <p:nvPicPr>
            <p:cNvPr id="23" name="Graphic 22" descr="Web design with solid fill">
              <a:extLst>
                <a:ext uri="{FF2B5EF4-FFF2-40B4-BE49-F238E27FC236}">
                  <a16:creationId xmlns:a16="http://schemas.microsoft.com/office/drawing/2014/main" id="{A51E2438-2009-9C5E-EBCD-7707349C2A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27181" y="3387962"/>
              <a:ext cx="1016178" cy="1143546"/>
            </a:xfrm>
            <a:prstGeom prst="rect">
              <a:avLst/>
            </a:prstGeom>
          </p:spPr>
        </p:pic>
        <p:sp>
          <p:nvSpPr>
            <p:cNvPr id="24" name="TextBox 23">
              <a:extLst>
                <a:ext uri="{FF2B5EF4-FFF2-40B4-BE49-F238E27FC236}">
                  <a16:creationId xmlns:a16="http://schemas.microsoft.com/office/drawing/2014/main" id="{3531D664-46F6-324F-C64E-296AC4314B2B}"/>
                </a:ext>
              </a:extLst>
            </p:cNvPr>
            <p:cNvSpPr txBox="1"/>
            <p:nvPr/>
          </p:nvSpPr>
          <p:spPr>
            <a:xfrm>
              <a:off x="9020418" y="3340512"/>
              <a:ext cx="629704" cy="253916"/>
            </a:xfrm>
            <a:prstGeom prst="rect">
              <a:avLst/>
            </a:prstGeom>
            <a:noFill/>
          </p:spPr>
          <p:txBody>
            <a:bodyPr wrap="square" rtlCol="0">
              <a:spAutoFit/>
            </a:bodyPr>
            <a:lstStyle/>
            <a:p>
              <a:pPr algn="ctr"/>
              <a:r>
                <a:rPr lang="it-IT" sz="1050" dirty="0">
                  <a:latin typeface="Roboto" panose="02000000000000000000" pitchFamily="2" charset="0"/>
                  <a:ea typeface="Roboto" panose="02000000000000000000" pitchFamily="2" charset="0"/>
                  <a:cs typeface="Roboto" panose="02000000000000000000" pitchFamily="2" charset="0"/>
                </a:rPr>
                <a:t>BE-01</a:t>
              </a:r>
            </a:p>
          </p:txBody>
        </p:sp>
      </p:grpSp>
      <p:sp>
        <p:nvSpPr>
          <p:cNvPr id="25" name="TextBox 24">
            <a:extLst>
              <a:ext uri="{FF2B5EF4-FFF2-40B4-BE49-F238E27FC236}">
                <a16:creationId xmlns:a16="http://schemas.microsoft.com/office/drawing/2014/main" id="{A141EE82-0A95-9ECB-D77B-13A7AA97824C}"/>
              </a:ext>
            </a:extLst>
          </p:cNvPr>
          <p:cNvSpPr txBox="1"/>
          <p:nvPr/>
        </p:nvSpPr>
        <p:spPr>
          <a:xfrm>
            <a:off x="2832632" y="3088560"/>
            <a:ext cx="870283" cy="415498"/>
          </a:xfrm>
          <a:prstGeom prst="rect">
            <a:avLst/>
          </a:prstGeom>
          <a:noFill/>
        </p:spPr>
        <p:txBody>
          <a:bodyPr wrap="square" rtlCol="0">
            <a:spAutoFit/>
          </a:bodyPr>
          <a:lstStyle/>
          <a:p>
            <a:pPr algn="ctr"/>
            <a:r>
              <a:rPr lang="it-IT" sz="1050" dirty="0">
                <a:latin typeface="Roboto" panose="02000000000000000000" pitchFamily="2" charset="0"/>
                <a:ea typeface="Roboto" panose="02000000000000000000" pitchFamily="2" charset="0"/>
                <a:cs typeface="Roboto" panose="02000000000000000000" pitchFamily="2" charset="0"/>
              </a:rPr>
              <a:t>Load Balancer</a:t>
            </a:r>
          </a:p>
        </p:txBody>
      </p:sp>
      <p:grpSp>
        <p:nvGrpSpPr>
          <p:cNvPr id="26" name="Group 25">
            <a:extLst>
              <a:ext uri="{FF2B5EF4-FFF2-40B4-BE49-F238E27FC236}">
                <a16:creationId xmlns:a16="http://schemas.microsoft.com/office/drawing/2014/main" id="{5A478587-445E-3E26-A1A7-1305AB449206}"/>
              </a:ext>
            </a:extLst>
          </p:cNvPr>
          <p:cNvGrpSpPr/>
          <p:nvPr/>
        </p:nvGrpSpPr>
        <p:grpSpPr>
          <a:xfrm>
            <a:off x="4734693" y="4327492"/>
            <a:ext cx="1016178" cy="1213706"/>
            <a:chOff x="8827181" y="3387962"/>
            <a:chExt cx="1016178" cy="1213706"/>
          </a:xfrm>
        </p:grpSpPr>
        <p:pic>
          <p:nvPicPr>
            <p:cNvPr id="27" name="Graphic 26" descr="Web design with solid fill">
              <a:extLst>
                <a:ext uri="{FF2B5EF4-FFF2-40B4-BE49-F238E27FC236}">
                  <a16:creationId xmlns:a16="http://schemas.microsoft.com/office/drawing/2014/main" id="{2CFCA136-5A2A-D866-A281-8F533CE675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27181" y="3387962"/>
              <a:ext cx="1016178" cy="1143546"/>
            </a:xfrm>
            <a:prstGeom prst="rect">
              <a:avLst/>
            </a:prstGeom>
          </p:spPr>
        </p:pic>
        <p:sp>
          <p:nvSpPr>
            <p:cNvPr id="28" name="TextBox 27">
              <a:extLst>
                <a:ext uri="{FF2B5EF4-FFF2-40B4-BE49-F238E27FC236}">
                  <a16:creationId xmlns:a16="http://schemas.microsoft.com/office/drawing/2014/main" id="{D3CC18EE-8909-1DB1-0AE3-90F8BFFA9BA0}"/>
                </a:ext>
              </a:extLst>
            </p:cNvPr>
            <p:cNvSpPr txBox="1"/>
            <p:nvPr/>
          </p:nvSpPr>
          <p:spPr>
            <a:xfrm>
              <a:off x="9020418" y="4347752"/>
              <a:ext cx="629704" cy="253916"/>
            </a:xfrm>
            <a:prstGeom prst="rect">
              <a:avLst/>
            </a:prstGeom>
            <a:noFill/>
          </p:spPr>
          <p:txBody>
            <a:bodyPr wrap="square" rtlCol="0">
              <a:spAutoFit/>
            </a:bodyPr>
            <a:lstStyle/>
            <a:p>
              <a:pPr algn="ctr"/>
              <a:r>
                <a:rPr lang="it-IT" sz="1050" dirty="0">
                  <a:latin typeface="Roboto" panose="02000000000000000000" pitchFamily="2" charset="0"/>
                  <a:ea typeface="Roboto" panose="02000000000000000000" pitchFamily="2" charset="0"/>
                  <a:cs typeface="Roboto" panose="02000000000000000000" pitchFamily="2" charset="0"/>
                </a:rPr>
                <a:t>BE-02</a:t>
              </a:r>
            </a:p>
          </p:txBody>
        </p:sp>
      </p:grpSp>
      <p:cxnSp>
        <p:nvCxnSpPr>
          <p:cNvPr id="29" name="Straight Arrow Connector 28">
            <a:extLst>
              <a:ext uri="{FF2B5EF4-FFF2-40B4-BE49-F238E27FC236}">
                <a16:creationId xmlns:a16="http://schemas.microsoft.com/office/drawing/2014/main" id="{5C8F4E2F-C611-4744-B576-549111BE2322}"/>
              </a:ext>
            </a:extLst>
          </p:cNvPr>
          <p:cNvCxnSpPr>
            <a:cxnSpLocks/>
            <a:endCxn id="23" idx="1"/>
          </p:cNvCxnSpPr>
          <p:nvPr/>
        </p:nvCxnSpPr>
        <p:spPr>
          <a:xfrm flipV="1">
            <a:off x="3702915" y="2795929"/>
            <a:ext cx="1029762" cy="10770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A086B5C7-35EE-8E42-C089-FF3CFBD9D675}"/>
              </a:ext>
            </a:extLst>
          </p:cNvPr>
          <p:cNvCxnSpPr>
            <a:cxnSpLocks/>
            <a:stCxn id="15" idx="3"/>
            <a:endCxn id="27" idx="1"/>
          </p:cNvCxnSpPr>
          <p:nvPr/>
        </p:nvCxnSpPr>
        <p:spPr>
          <a:xfrm>
            <a:off x="3702915" y="3873004"/>
            <a:ext cx="1031778" cy="10262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59" name="Group 58">
            <a:extLst>
              <a:ext uri="{FF2B5EF4-FFF2-40B4-BE49-F238E27FC236}">
                <a16:creationId xmlns:a16="http://schemas.microsoft.com/office/drawing/2014/main" id="{16ADCC33-18EC-7537-0B52-58375034E029}"/>
              </a:ext>
            </a:extLst>
          </p:cNvPr>
          <p:cNvGrpSpPr/>
          <p:nvPr/>
        </p:nvGrpSpPr>
        <p:grpSpPr>
          <a:xfrm>
            <a:off x="6626848" y="2387608"/>
            <a:ext cx="816640" cy="816641"/>
            <a:chOff x="1412498" y="3465568"/>
            <a:chExt cx="607279" cy="607279"/>
          </a:xfrm>
        </p:grpSpPr>
        <p:pic>
          <p:nvPicPr>
            <p:cNvPr id="530" name="Graphic 529" descr="Database outline">
              <a:extLst>
                <a:ext uri="{FF2B5EF4-FFF2-40B4-BE49-F238E27FC236}">
                  <a16:creationId xmlns:a16="http://schemas.microsoft.com/office/drawing/2014/main" id="{1599710D-BBFB-0D4D-1ED3-82A7BED23B6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412498" y="3465568"/>
              <a:ext cx="607279" cy="607279"/>
            </a:xfrm>
            <a:prstGeom prst="rect">
              <a:avLst/>
            </a:prstGeom>
          </p:spPr>
        </p:pic>
        <p:sp>
          <p:nvSpPr>
            <p:cNvPr id="531" name="TextBox 530">
              <a:extLst>
                <a:ext uri="{FF2B5EF4-FFF2-40B4-BE49-F238E27FC236}">
                  <a16:creationId xmlns:a16="http://schemas.microsoft.com/office/drawing/2014/main" id="{778F8B99-DEF9-2556-CA7D-E47932BF04AF}"/>
                </a:ext>
              </a:extLst>
            </p:cNvPr>
            <p:cNvSpPr txBox="1"/>
            <p:nvPr/>
          </p:nvSpPr>
          <p:spPr>
            <a:xfrm>
              <a:off x="1588017" y="3612411"/>
              <a:ext cx="256223" cy="343308"/>
            </a:xfrm>
            <a:prstGeom prst="rect">
              <a:avLst/>
            </a:prstGeom>
            <a:noFill/>
          </p:spPr>
          <p:txBody>
            <a:bodyPr wrap="square">
              <a:spAutoFit/>
            </a:bodyPr>
            <a:lstStyle/>
            <a:p>
              <a:pPr algn="ctr" fontAlgn="base"/>
              <a:r>
                <a:rPr lang="it-IT" sz="2400" b="0" i="0" dirty="0">
                  <a:solidFill>
                    <a:srgbClr val="E0E0E0"/>
                  </a:solidFill>
                  <a:effectLst/>
                  <a:latin typeface="Roboto" panose="02000000000000000000" pitchFamily="2" charset="0"/>
                  <a:ea typeface="Roboto" panose="02000000000000000000" pitchFamily="2" charset="0"/>
                  <a:cs typeface="Roboto" panose="02000000000000000000" pitchFamily="2" charset="0"/>
                </a:rPr>
                <a:t>🔥</a:t>
              </a:r>
              <a:endParaRPr lang="it-IT" sz="2400" b="1" i="0" dirty="0">
                <a:solidFill>
                  <a:srgbClr val="E0E0E0"/>
                </a:solidFill>
                <a:effectLst/>
                <a:latin typeface="Roboto" panose="02000000000000000000" pitchFamily="2" charset="0"/>
                <a:ea typeface="Roboto" panose="02000000000000000000" pitchFamily="2" charset="0"/>
                <a:cs typeface="Roboto" panose="02000000000000000000" pitchFamily="2" charset="0"/>
              </a:endParaRPr>
            </a:p>
          </p:txBody>
        </p:sp>
      </p:grpSp>
      <p:sp>
        <p:nvSpPr>
          <p:cNvPr id="532" name="TextBox 531">
            <a:extLst>
              <a:ext uri="{FF2B5EF4-FFF2-40B4-BE49-F238E27FC236}">
                <a16:creationId xmlns:a16="http://schemas.microsoft.com/office/drawing/2014/main" id="{5BDB339A-77CA-EF48-5EFC-0FD22344E950}"/>
              </a:ext>
            </a:extLst>
          </p:cNvPr>
          <p:cNvSpPr txBox="1"/>
          <p:nvPr/>
        </p:nvSpPr>
        <p:spPr>
          <a:xfrm>
            <a:off x="6574182" y="2076153"/>
            <a:ext cx="921949" cy="394154"/>
          </a:xfrm>
          <a:prstGeom prst="rect">
            <a:avLst/>
          </a:prstGeom>
          <a:noFill/>
        </p:spPr>
        <p:txBody>
          <a:bodyPr wrap="square" rtlCol="0">
            <a:spAutoFit/>
          </a:bodyPr>
          <a:lstStyle/>
          <a:p>
            <a:pPr algn="ctr"/>
            <a:r>
              <a:rPr lang="it-IT" sz="1050" dirty="0">
                <a:latin typeface="Roboto" panose="02000000000000000000" pitchFamily="2" charset="0"/>
                <a:ea typeface="Roboto" panose="02000000000000000000" pitchFamily="2" charset="0"/>
                <a:cs typeface="Roboto" panose="02000000000000000000" pitchFamily="2" charset="0"/>
              </a:rPr>
              <a:t>Local Cache BE-01</a:t>
            </a:r>
          </a:p>
        </p:txBody>
      </p:sp>
      <p:grpSp>
        <p:nvGrpSpPr>
          <p:cNvPr id="561" name="Group 560">
            <a:extLst>
              <a:ext uri="{FF2B5EF4-FFF2-40B4-BE49-F238E27FC236}">
                <a16:creationId xmlns:a16="http://schemas.microsoft.com/office/drawing/2014/main" id="{2EC6C400-955E-6EE8-7EAF-14A72821696F}"/>
              </a:ext>
            </a:extLst>
          </p:cNvPr>
          <p:cNvGrpSpPr/>
          <p:nvPr/>
        </p:nvGrpSpPr>
        <p:grpSpPr>
          <a:xfrm>
            <a:off x="6521539" y="4491279"/>
            <a:ext cx="921949" cy="1232139"/>
            <a:chOff x="7080339" y="4484030"/>
            <a:chExt cx="921949" cy="1232139"/>
          </a:xfrm>
        </p:grpSpPr>
        <p:grpSp>
          <p:nvGrpSpPr>
            <p:cNvPr id="533" name="Group 532">
              <a:extLst>
                <a:ext uri="{FF2B5EF4-FFF2-40B4-BE49-F238E27FC236}">
                  <a16:creationId xmlns:a16="http://schemas.microsoft.com/office/drawing/2014/main" id="{71F10EA7-11CA-83D0-2DEF-891D0494CE7D}"/>
                </a:ext>
              </a:extLst>
            </p:cNvPr>
            <p:cNvGrpSpPr/>
            <p:nvPr/>
          </p:nvGrpSpPr>
          <p:grpSpPr>
            <a:xfrm>
              <a:off x="7133005" y="4484030"/>
              <a:ext cx="816640" cy="816641"/>
              <a:chOff x="1412498" y="3465568"/>
              <a:chExt cx="607279" cy="607279"/>
            </a:xfrm>
          </p:grpSpPr>
          <p:pic>
            <p:nvPicPr>
              <p:cNvPr id="538" name="Graphic 537" descr="Database outline">
                <a:extLst>
                  <a:ext uri="{FF2B5EF4-FFF2-40B4-BE49-F238E27FC236}">
                    <a16:creationId xmlns:a16="http://schemas.microsoft.com/office/drawing/2014/main" id="{DD5CB756-8F59-A17B-E6D8-304F6822B5B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412498" y="3465568"/>
                <a:ext cx="607279" cy="607279"/>
              </a:xfrm>
              <a:prstGeom prst="rect">
                <a:avLst/>
              </a:prstGeom>
            </p:spPr>
          </p:pic>
          <p:sp>
            <p:nvSpPr>
              <p:cNvPr id="539" name="TextBox 538">
                <a:extLst>
                  <a:ext uri="{FF2B5EF4-FFF2-40B4-BE49-F238E27FC236}">
                    <a16:creationId xmlns:a16="http://schemas.microsoft.com/office/drawing/2014/main" id="{AD87CE79-E2DF-5352-93FC-D8370A5B8ED0}"/>
                  </a:ext>
                </a:extLst>
              </p:cNvPr>
              <p:cNvSpPr txBox="1"/>
              <p:nvPr/>
            </p:nvSpPr>
            <p:spPr>
              <a:xfrm>
                <a:off x="1588017" y="3612411"/>
                <a:ext cx="256223" cy="343308"/>
              </a:xfrm>
              <a:prstGeom prst="rect">
                <a:avLst/>
              </a:prstGeom>
              <a:noFill/>
            </p:spPr>
            <p:txBody>
              <a:bodyPr wrap="square">
                <a:spAutoFit/>
              </a:bodyPr>
              <a:lstStyle/>
              <a:p>
                <a:pPr algn="ctr" fontAlgn="base"/>
                <a:r>
                  <a:rPr lang="it-IT" sz="2400" b="0" i="0" dirty="0">
                    <a:solidFill>
                      <a:srgbClr val="E0E0E0"/>
                    </a:solidFill>
                    <a:effectLst/>
                    <a:latin typeface="Roboto" panose="02000000000000000000" pitchFamily="2" charset="0"/>
                    <a:ea typeface="Roboto" panose="02000000000000000000" pitchFamily="2" charset="0"/>
                    <a:cs typeface="Roboto" panose="02000000000000000000" pitchFamily="2" charset="0"/>
                  </a:rPr>
                  <a:t>🔥</a:t>
                </a:r>
                <a:endParaRPr lang="it-IT" sz="2400" b="1" i="0" dirty="0">
                  <a:solidFill>
                    <a:srgbClr val="E0E0E0"/>
                  </a:solidFill>
                  <a:effectLst/>
                  <a:latin typeface="Roboto" panose="02000000000000000000" pitchFamily="2" charset="0"/>
                  <a:ea typeface="Roboto" panose="02000000000000000000" pitchFamily="2" charset="0"/>
                  <a:cs typeface="Roboto" panose="02000000000000000000" pitchFamily="2" charset="0"/>
                </a:endParaRPr>
              </a:p>
            </p:txBody>
          </p:sp>
        </p:grpSp>
        <p:sp>
          <p:nvSpPr>
            <p:cNvPr id="544" name="TextBox 543">
              <a:extLst>
                <a:ext uri="{FF2B5EF4-FFF2-40B4-BE49-F238E27FC236}">
                  <a16:creationId xmlns:a16="http://schemas.microsoft.com/office/drawing/2014/main" id="{282838CA-897E-2043-679C-9917D5FFCA4D}"/>
                </a:ext>
              </a:extLst>
            </p:cNvPr>
            <p:cNvSpPr txBox="1"/>
            <p:nvPr/>
          </p:nvSpPr>
          <p:spPr>
            <a:xfrm>
              <a:off x="7080339" y="5300671"/>
              <a:ext cx="921949" cy="415498"/>
            </a:xfrm>
            <a:prstGeom prst="rect">
              <a:avLst/>
            </a:prstGeom>
            <a:noFill/>
          </p:spPr>
          <p:txBody>
            <a:bodyPr wrap="square" rtlCol="0">
              <a:spAutoFit/>
            </a:bodyPr>
            <a:lstStyle/>
            <a:p>
              <a:pPr algn="ctr"/>
              <a:r>
                <a:rPr lang="it-IT" sz="1050" dirty="0">
                  <a:latin typeface="Roboto" panose="02000000000000000000" pitchFamily="2" charset="0"/>
                  <a:ea typeface="Roboto" panose="02000000000000000000" pitchFamily="2" charset="0"/>
                  <a:cs typeface="Roboto" panose="02000000000000000000" pitchFamily="2" charset="0"/>
                </a:rPr>
                <a:t>Local Cache BE-02</a:t>
              </a:r>
            </a:p>
          </p:txBody>
        </p:sp>
      </p:grpSp>
      <p:grpSp>
        <p:nvGrpSpPr>
          <p:cNvPr id="545" name="Group 544">
            <a:extLst>
              <a:ext uri="{FF2B5EF4-FFF2-40B4-BE49-F238E27FC236}">
                <a16:creationId xmlns:a16="http://schemas.microsoft.com/office/drawing/2014/main" id="{740951AE-B1A0-C5ED-8749-3DD08395528F}"/>
              </a:ext>
            </a:extLst>
          </p:cNvPr>
          <p:cNvGrpSpPr/>
          <p:nvPr/>
        </p:nvGrpSpPr>
        <p:grpSpPr>
          <a:xfrm>
            <a:off x="8449298" y="3461599"/>
            <a:ext cx="816640" cy="816641"/>
            <a:chOff x="1412498" y="3465568"/>
            <a:chExt cx="607279" cy="607279"/>
          </a:xfrm>
        </p:grpSpPr>
        <p:pic>
          <p:nvPicPr>
            <p:cNvPr id="546" name="Graphic 545" descr="Database outline">
              <a:extLst>
                <a:ext uri="{FF2B5EF4-FFF2-40B4-BE49-F238E27FC236}">
                  <a16:creationId xmlns:a16="http://schemas.microsoft.com/office/drawing/2014/main" id="{27EEC6AF-ECFA-1698-6790-E6F8DB8CC96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412498" y="3465568"/>
              <a:ext cx="607279" cy="607279"/>
            </a:xfrm>
            <a:prstGeom prst="rect">
              <a:avLst/>
            </a:prstGeom>
          </p:spPr>
        </p:pic>
        <p:sp>
          <p:nvSpPr>
            <p:cNvPr id="547" name="TextBox 546">
              <a:extLst>
                <a:ext uri="{FF2B5EF4-FFF2-40B4-BE49-F238E27FC236}">
                  <a16:creationId xmlns:a16="http://schemas.microsoft.com/office/drawing/2014/main" id="{337C0AB8-567E-A992-BED0-A51A4BB3037F}"/>
                </a:ext>
              </a:extLst>
            </p:cNvPr>
            <p:cNvSpPr txBox="1"/>
            <p:nvPr/>
          </p:nvSpPr>
          <p:spPr>
            <a:xfrm>
              <a:off x="1588017" y="3612411"/>
              <a:ext cx="256223" cy="343308"/>
            </a:xfrm>
            <a:prstGeom prst="rect">
              <a:avLst/>
            </a:prstGeom>
            <a:noFill/>
          </p:spPr>
          <p:txBody>
            <a:bodyPr wrap="square">
              <a:spAutoFit/>
            </a:bodyPr>
            <a:lstStyle/>
            <a:p>
              <a:pPr algn="ctr" fontAlgn="base"/>
              <a:r>
                <a:rPr lang="it-IT" sz="2400" b="0" i="0" dirty="0">
                  <a:solidFill>
                    <a:srgbClr val="E0E0E0"/>
                  </a:solidFill>
                  <a:effectLst/>
                  <a:latin typeface="Roboto" panose="02000000000000000000" pitchFamily="2" charset="0"/>
                  <a:ea typeface="Roboto" panose="02000000000000000000" pitchFamily="2" charset="0"/>
                  <a:cs typeface="Roboto" panose="02000000000000000000" pitchFamily="2" charset="0"/>
                </a:rPr>
                <a:t>🔥</a:t>
              </a:r>
              <a:endParaRPr lang="it-IT" sz="2400" b="1" i="0" dirty="0">
                <a:solidFill>
                  <a:srgbClr val="E0E0E0"/>
                </a:solidFill>
                <a:effectLst/>
                <a:latin typeface="Roboto" panose="02000000000000000000" pitchFamily="2" charset="0"/>
                <a:ea typeface="Roboto" panose="02000000000000000000" pitchFamily="2" charset="0"/>
                <a:cs typeface="Roboto" panose="02000000000000000000" pitchFamily="2" charset="0"/>
              </a:endParaRPr>
            </a:p>
          </p:txBody>
        </p:sp>
      </p:grpSp>
      <p:sp>
        <p:nvSpPr>
          <p:cNvPr id="548" name="TextBox 547">
            <a:extLst>
              <a:ext uri="{FF2B5EF4-FFF2-40B4-BE49-F238E27FC236}">
                <a16:creationId xmlns:a16="http://schemas.microsoft.com/office/drawing/2014/main" id="{5177806B-1086-7A74-9CA7-F586FD7D69A5}"/>
              </a:ext>
            </a:extLst>
          </p:cNvPr>
          <p:cNvSpPr txBox="1"/>
          <p:nvPr/>
        </p:nvSpPr>
        <p:spPr>
          <a:xfrm>
            <a:off x="8270419" y="3288653"/>
            <a:ext cx="1174374" cy="253916"/>
          </a:xfrm>
          <a:prstGeom prst="rect">
            <a:avLst/>
          </a:prstGeom>
          <a:noFill/>
        </p:spPr>
        <p:txBody>
          <a:bodyPr wrap="square" rtlCol="0">
            <a:spAutoFit/>
          </a:bodyPr>
          <a:lstStyle/>
          <a:p>
            <a:pPr algn="ctr"/>
            <a:r>
              <a:rPr lang="it-IT" sz="1050" dirty="0">
                <a:latin typeface="Roboto" panose="02000000000000000000" pitchFamily="2" charset="0"/>
                <a:ea typeface="Roboto" panose="02000000000000000000" pitchFamily="2" charset="0"/>
                <a:cs typeface="Roboto" panose="02000000000000000000" pitchFamily="2" charset="0"/>
              </a:rPr>
              <a:t>Remote Cache</a:t>
            </a:r>
          </a:p>
        </p:txBody>
      </p:sp>
      <p:graphicFrame>
        <p:nvGraphicFramePr>
          <p:cNvPr id="549" name="Table 2">
            <a:extLst>
              <a:ext uri="{FF2B5EF4-FFF2-40B4-BE49-F238E27FC236}">
                <a16:creationId xmlns:a16="http://schemas.microsoft.com/office/drawing/2014/main" id="{CCE2906A-EF68-6AA5-94DF-09A3017040CC}"/>
              </a:ext>
            </a:extLst>
          </p:cNvPr>
          <p:cNvGraphicFramePr>
            <a:graphicFrameLocks noGrp="1"/>
          </p:cNvGraphicFramePr>
          <p:nvPr>
            <p:extLst>
              <p:ext uri="{D42A27DB-BD31-4B8C-83A1-F6EECF244321}">
                <p14:modId xmlns:p14="http://schemas.microsoft.com/office/powerpoint/2010/main" val="3955358813"/>
              </p:ext>
            </p:extLst>
          </p:nvPr>
        </p:nvGraphicFramePr>
        <p:xfrm>
          <a:off x="7916944" y="2320328"/>
          <a:ext cx="1547418" cy="744925"/>
        </p:xfrm>
        <a:graphic>
          <a:graphicData uri="http://schemas.openxmlformats.org/drawingml/2006/table">
            <a:tbl>
              <a:tblPr firstRow="1" bandRow="1">
                <a:tableStyleId>{7E9639D4-E3E2-4D34-9284-5A2195B3D0D7}</a:tableStyleId>
              </a:tblPr>
              <a:tblGrid>
                <a:gridCol w="602068">
                  <a:extLst>
                    <a:ext uri="{9D8B030D-6E8A-4147-A177-3AD203B41FA5}">
                      <a16:colId xmlns:a16="http://schemas.microsoft.com/office/drawing/2014/main" val="2812856961"/>
                    </a:ext>
                  </a:extLst>
                </a:gridCol>
                <a:gridCol w="945350">
                  <a:extLst>
                    <a:ext uri="{9D8B030D-6E8A-4147-A177-3AD203B41FA5}">
                      <a16:colId xmlns:a16="http://schemas.microsoft.com/office/drawing/2014/main" val="2169908906"/>
                    </a:ext>
                  </a:extLst>
                </a:gridCol>
              </a:tblGrid>
              <a:tr h="242005">
                <a:tc>
                  <a:txBody>
                    <a:bodyPr/>
                    <a:lstStyle/>
                    <a:p>
                      <a:r>
                        <a:rPr lang="it-IT" sz="1050" dirty="0">
                          <a:solidFill>
                            <a:schemeClr val="bg1"/>
                          </a:solidFill>
                          <a:latin typeface="Roboto" panose="02000000000000000000" pitchFamily="2" charset="0"/>
                          <a:ea typeface="Roboto" panose="02000000000000000000" pitchFamily="2" charset="0"/>
                          <a:cs typeface="Roboto" panose="02000000000000000000" pitchFamily="2" charset="0"/>
                        </a:rPr>
                        <a:t>Key</a:t>
                      </a:r>
                    </a:p>
                  </a:txBody>
                  <a:tcPr/>
                </a:tc>
                <a:tc>
                  <a:txBody>
                    <a:bodyPr/>
                    <a:lstStyle/>
                    <a:p>
                      <a:r>
                        <a:rPr lang="it-IT" sz="1050" dirty="0">
                          <a:solidFill>
                            <a:schemeClr val="bg1"/>
                          </a:solidFill>
                          <a:latin typeface="Roboto" panose="02000000000000000000" pitchFamily="2" charset="0"/>
                          <a:ea typeface="Roboto" panose="02000000000000000000" pitchFamily="2" charset="0"/>
                          <a:cs typeface="Roboto" panose="02000000000000000000" pitchFamily="2" charset="0"/>
                        </a:rPr>
                        <a:t>Value</a:t>
                      </a:r>
                    </a:p>
                  </a:txBody>
                  <a:tcPr/>
                </a:tc>
                <a:extLst>
                  <a:ext uri="{0D108BD9-81ED-4DB2-BD59-A6C34878D82A}">
                    <a16:rowId xmlns:a16="http://schemas.microsoft.com/office/drawing/2014/main" val="1605233430"/>
                  </a:ext>
                </a:extLst>
              </a:tr>
              <a:tr h="242005">
                <a:tc>
                  <a:txBody>
                    <a:bodyPr/>
                    <a:lstStyle/>
                    <a:p>
                      <a:pPr algn="l"/>
                      <a:r>
                        <a:rPr lang="it-IT" sz="900" dirty="0">
                          <a:latin typeface="Roboto" panose="02000000000000000000" pitchFamily="2" charset="0"/>
                          <a:ea typeface="Roboto" panose="02000000000000000000" pitchFamily="2" charset="0"/>
                          <a:cs typeface="Roboto" panose="02000000000000000000" pitchFamily="2" charset="0"/>
                        </a:rPr>
                        <a:t>items/1</a:t>
                      </a:r>
                      <a:endParaRPr lang="it-IT" sz="1050" dirty="0">
                        <a:latin typeface="Roboto" panose="02000000000000000000" pitchFamily="2" charset="0"/>
                        <a:ea typeface="Roboto" panose="02000000000000000000" pitchFamily="2" charset="0"/>
                        <a:cs typeface="Roboto" panose="02000000000000000000" pitchFamily="2" charset="0"/>
                      </a:endParaRPr>
                    </a:p>
                  </a:txBody>
                  <a:tcPr anchor="ctr"/>
                </a:tc>
                <a:tc>
                  <a:txBody>
                    <a:bodyPr/>
                    <a:lstStyle/>
                    <a:p>
                      <a:pPr algn="l"/>
                      <a:r>
                        <a:rPr lang="it-IT" sz="900" dirty="0">
                          <a:latin typeface="Roboto" panose="02000000000000000000" pitchFamily="2" charset="0"/>
                          <a:ea typeface="Roboto" panose="02000000000000000000" pitchFamily="2" charset="0"/>
                          <a:cs typeface="Roboto" panose="02000000000000000000" pitchFamily="2" charset="0"/>
                        </a:rPr>
                        <a:t>{"name": ...}</a:t>
                      </a:r>
                    </a:p>
                  </a:txBody>
                  <a:tcPr anchor="ctr"/>
                </a:tc>
                <a:extLst>
                  <a:ext uri="{0D108BD9-81ED-4DB2-BD59-A6C34878D82A}">
                    <a16:rowId xmlns:a16="http://schemas.microsoft.com/office/drawing/2014/main" val="1291669131"/>
                  </a:ext>
                </a:extLst>
              </a:tr>
              <a:tr h="242005">
                <a:tc>
                  <a:txBody>
                    <a:bodyPr/>
                    <a:lstStyle/>
                    <a:p>
                      <a:pPr algn="l"/>
                      <a:endParaRPr lang="it-IT" sz="1050" dirty="0">
                        <a:latin typeface="Roboto" panose="02000000000000000000" pitchFamily="2" charset="0"/>
                        <a:ea typeface="Roboto" panose="02000000000000000000" pitchFamily="2" charset="0"/>
                        <a:cs typeface="Roboto" panose="02000000000000000000" pitchFamily="2" charset="0"/>
                      </a:endParaRPr>
                    </a:p>
                  </a:txBody>
                  <a:tcPr anchor="ctr"/>
                </a:tc>
                <a:tc>
                  <a:txBody>
                    <a:bodyPr/>
                    <a:lstStyle/>
                    <a:p>
                      <a:pPr algn="l"/>
                      <a:endParaRPr lang="it-IT" sz="900" dirty="0">
                        <a:latin typeface="Roboto" panose="02000000000000000000" pitchFamily="2" charset="0"/>
                        <a:ea typeface="Roboto" panose="02000000000000000000" pitchFamily="2" charset="0"/>
                        <a:cs typeface="Roboto" panose="02000000000000000000" pitchFamily="2" charset="0"/>
                      </a:endParaRPr>
                    </a:p>
                  </a:txBody>
                  <a:tcPr anchor="ctr"/>
                </a:tc>
                <a:extLst>
                  <a:ext uri="{0D108BD9-81ED-4DB2-BD59-A6C34878D82A}">
                    <a16:rowId xmlns:a16="http://schemas.microsoft.com/office/drawing/2014/main" val="1693590195"/>
                  </a:ext>
                </a:extLst>
              </a:tr>
            </a:tbl>
          </a:graphicData>
        </a:graphic>
      </p:graphicFrame>
      <p:graphicFrame>
        <p:nvGraphicFramePr>
          <p:cNvPr id="550" name="Table 2">
            <a:extLst>
              <a:ext uri="{FF2B5EF4-FFF2-40B4-BE49-F238E27FC236}">
                <a16:creationId xmlns:a16="http://schemas.microsoft.com/office/drawing/2014/main" id="{B3097A61-5FBD-6A37-7BFE-9EDC78235227}"/>
              </a:ext>
            </a:extLst>
          </p:cNvPr>
          <p:cNvGraphicFramePr>
            <a:graphicFrameLocks noGrp="1"/>
          </p:cNvGraphicFramePr>
          <p:nvPr>
            <p:extLst>
              <p:ext uri="{D42A27DB-BD31-4B8C-83A1-F6EECF244321}">
                <p14:modId xmlns:p14="http://schemas.microsoft.com/office/powerpoint/2010/main" val="3518228136"/>
              </p:ext>
            </p:extLst>
          </p:nvPr>
        </p:nvGraphicFramePr>
        <p:xfrm>
          <a:off x="7911619" y="2312426"/>
          <a:ext cx="1547418" cy="754380"/>
        </p:xfrm>
        <a:graphic>
          <a:graphicData uri="http://schemas.openxmlformats.org/drawingml/2006/table">
            <a:tbl>
              <a:tblPr firstRow="1" bandRow="1">
                <a:tableStyleId>{7E9639D4-E3E2-4D34-9284-5A2195B3D0D7}</a:tableStyleId>
              </a:tblPr>
              <a:tblGrid>
                <a:gridCol w="602068">
                  <a:extLst>
                    <a:ext uri="{9D8B030D-6E8A-4147-A177-3AD203B41FA5}">
                      <a16:colId xmlns:a16="http://schemas.microsoft.com/office/drawing/2014/main" val="2812856961"/>
                    </a:ext>
                  </a:extLst>
                </a:gridCol>
                <a:gridCol w="945350">
                  <a:extLst>
                    <a:ext uri="{9D8B030D-6E8A-4147-A177-3AD203B41FA5}">
                      <a16:colId xmlns:a16="http://schemas.microsoft.com/office/drawing/2014/main" val="2169908906"/>
                    </a:ext>
                  </a:extLst>
                </a:gridCol>
              </a:tblGrid>
              <a:tr h="242005">
                <a:tc>
                  <a:txBody>
                    <a:bodyPr/>
                    <a:lstStyle/>
                    <a:p>
                      <a:r>
                        <a:rPr lang="it-IT" sz="1050" dirty="0">
                          <a:solidFill>
                            <a:schemeClr val="bg1"/>
                          </a:solidFill>
                          <a:latin typeface="Roboto" panose="02000000000000000000" pitchFamily="2" charset="0"/>
                          <a:ea typeface="Roboto" panose="02000000000000000000" pitchFamily="2" charset="0"/>
                          <a:cs typeface="Roboto" panose="02000000000000000000" pitchFamily="2" charset="0"/>
                        </a:rPr>
                        <a:t>Key</a:t>
                      </a:r>
                    </a:p>
                  </a:txBody>
                  <a:tcPr/>
                </a:tc>
                <a:tc>
                  <a:txBody>
                    <a:bodyPr/>
                    <a:lstStyle/>
                    <a:p>
                      <a:r>
                        <a:rPr lang="it-IT" sz="1050" dirty="0">
                          <a:solidFill>
                            <a:schemeClr val="bg1"/>
                          </a:solidFill>
                          <a:latin typeface="Roboto" panose="02000000000000000000" pitchFamily="2" charset="0"/>
                          <a:ea typeface="Roboto" panose="02000000000000000000" pitchFamily="2" charset="0"/>
                          <a:cs typeface="Roboto" panose="02000000000000000000" pitchFamily="2" charset="0"/>
                        </a:rPr>
                        <a:t>Value</a:t>
                      </a:r>
                    </a:p>
                  </a:txBody>
                  <a:tcPr/>
                </a:tc>
                <a:extLst>
                  <a:ext uri="{0D108BD9-81ED-4DB2-BD59-A6C34878D82A}">
                    <a16:rowId xmlns:a16="http://schemas.microsoft.com/office/drawing/2014/main" val="1605233430"/>
                  </a:ext>
                </a:extLst>
              </a:tr>
              <a:tr h="242005">
                <a:tc>
                  <a:txBody>
                    <a:bodyPr/>
                    <a:lstStyle/>
                    <a:p>
                      <a:pPr algn="l"/>
                      <a:endParaRPr lang="it-IT" sz="1050" dirty="0">
                        <a:latin typeface="Roboto" panose="02000000000000000000" pitchFamily="2" charset="0"/>
                        <a:ea typeface="Roboto" panose="02000000000000000000" pitchFamily="2" charset="0"/>
                        <a:cs typeface="Roboto" panose="02000000000000000000" pitchFamily="2" charset="0"/>
                      </a:endParaRPr>
                    </a:p>
                  </a:txBody>
                  <a:tcPr anchor="ctr"/>
                </a:tc>
                <a:tc>
                  <a:txBody>
                    <a:bodyPr/>
                    <a:lstStyle/>
                    <a:p>
                      <a:pPr algn="l"/>
                      <a:endParaRPr lang="it-IT" sz="900" dirty="0">
                        <a:latin typeface="Roboto" panose="02000000000000000000" pitchFamily="2" charset="0"/>
                        <a:ea typeface="Roboto" panose="02000000000000000000" pitchFamily="2" charset="0"/>
                        <a:cs typeface="Roboto" panose="02000000000000000000" pitchFamily="2" charset="0"/>
                      </a:endParaRPr>
                    </a:p>
                  </a:txBody>
                  <a:tcPr anchor="ctr"/>
                </a:tc>
                <a:extLst>
                  <a:ext uri="{0D108BD9-81ED-4DB2-BD59-A6C34878D82A}">
                    <a16:rowId xmlns:a16="http://schemas.microsoft.com/office/drawing/2014/main" val="1291669131"/>
                  </a:ext>
                </a:extLst>
              </a:tr>
              <a:tr h="242005">
                <a:tc>
                  <a:txBody>
                    <a:bodyPr/>
                    <a:lstStyle/>
                    <a:p>
                      <a:pPr algn="l"/>
                      <a:endParaRPr lang="it-IT" sz="1050" dirty="0">
                        <a:latin typeface="Roboto" panose="02000000000000000000" pitchFamily="2" charset="0"/>
                        <a:ea typeface="Roboto" panose="02000000000000000000" pitchFamily="2" charset="0"/>
                        <a:cs typeface="Roboto" panose="02000000000000000000" pitchFamily="2" charset="0"/>
                      </a:endParaRPr>
                    </a:p>
                  </a:txBody>
                  <a:tcPr anchor="ctr"/>
                </a:tc>
                <a:tc>
                  <a:txBody>
                    <a:bodyPr/>
                    <a:lstStyle/>
                    <a:p>
                      <a:pPr algn="l"/>
                      <a:endParaRPr lang="it-IT" sz="900" dirty="0">
                        <a:latin typeface="Roboto" panose="02000000000000000000" pitchFamily="2" charset="0"/>
                        <a:ea typeface="Roboto" panose="02000000000000000000" pitchFamily="2" charset="0"/>
                        <a:cs typeface="Roboto" panose="02000000000000000000" pitchFamily="2" charset="0"/>
                      </a:endParaRPr>
                    </a:p>
                  </a:txBody>
                  <a:tcPr anchor="ctr"/>
                </a:tc>
                <a:extLst>
                  <a:ext uri="{0D108BD9-81ED-4DB2-BD59-A6C34878D82A}">
                    <a16:rowId xmlns:a16="http://schemas.microsoft.com/office/drawing/2014/main" val="1693590195"/>
                  </a:ext>
                </a:extLst>
              </a:tr>
            </a:tbl>
          </a:graphicData>
        </a:graphic>
      </p:graphicFrame>
      <p:graphicFrame>
        <p:nvGraphicFramePr>
          <p:cNvPr id="551" name="Table 2">
            <a:extLst>
              <a:ext uri="{FF2B5EF4-FFF2-40B4-BE49-F238E27FC236}">
                <a16:creationId xmlns:a16="http://schemas.microsoft.com/office/drawing/2014/main" id="{55780015-40DC-2D25-A878-4481E775D86A}"/>
              </a:ext>
            </a:extLst>
          </p:cNvPr>
          <p:cNvGraphicFramePr>
            <a:graphicFrameLocks noGrp="1"/>
          </p:cNvGraphicFramePr>
          <p:nvPr>
            <p:extLst>
              <p:ext uri="{D42A27DB-BD31-4B8C-83A1-F6EECF244321}">
                <p14:modId xmlns:p14="http://schemas.microsoft.com/office/powerpoint/2010/main" val="3512585979"/>
              </p:ext>
            </p:extLst>
          </p:nvPr>
        </p:nvGraphicFramePr>
        <p:xfrm>
          <a:off x="7916944" y="4616499"/>
          <a:ext cx="1547418" cy="744925"/>
        </p:xfrm>
        <a:graphic>
          <a:graphicData uri="http://schemas.openxmlformats.org/drawingml/2006/table">
            <a:tbl>
              <a:tblPr firstRow="1" bandRow="1">
                <a:tableStyleId>{7E9639D4-E3E2-4D34-9284-5A2195B3D0D7}</a:tableStyleId>
              </a:tblPr>
              <a:tblGrid>
                <a:gridCol w="602068">
                  <a:extLst>
                    <a:ext uri="{9D8B030D-6E8A-4147-A177-3AD203B41FA5}">
                      <a16:colId xmlns:a16="http://schemas.microsoft.com/office/drawing/2014/main" val="2812856961"/>
                    </a:ext>
                  </a:extLst>
                </a:gridCol>
                <a:gridCol w="945350">
                  <a:extLst>
                    <a:ext uri="{9D8B030D-6E8A-4147-A177-3AD203B41FA5}">
                      <a16:colId xmlns:a16="http://schemas.microsoft.com/office/drawing/2014/main" val="2169908906"/>
                    </a:ext>
                  </a:extLst>
                </a:gridCol>
              </a:tblGrid>
              <a:tr h="242005">
                <a:tc>
                  <a:txBody>
                    <a:bodyPr/>
                    <a:lstStyle/>
                    <a:p>
                      <a:r>
                        <a:rPr lang="it-IT" sz="1050" dirty="0">
                          <a:solidFill>
                            <a:schemeClr val="bg1"/>
                          </a:solidFill>
                          <a:latin typeface="Roboto" panose="02000000000000000000" pitchFamily="2" charset="0"/>
                          <a:ea typeface="Roboto" panose="02000000000000000000" pitchFamily="2" charset="0"/>
                          <a:cs typeface="Roboto" panose="02000000000000000000" pitchFamily="2" charset="0"/>
                        </a:rPr>
                        <a:t>Key</a:t>
                      </a:r>
                    </a:p>
                  </a:txBody>
                  <a:tcPr/>
                </a:tc>
                <a:tc>
                  <a:txBody>
                    <a:bodyPr/>
                    <a:lstStyle/>
                    <a:p>
                      <a:r>
                        <a:rPr lang="it-IT" sz="1050" dirty="0">
                          <a:solidFill>
                            <a:schemeClr val="bg1"/>
                          </a:solidFill>
                          <a:latin typeface="Roboto" panose="02000000000000000000" pitchFamily="2" charset="0"/>
                          <a:ea typeface="Roboto" panose="02000000000000000000" pitchFamily="2" charset="0"/>
                          <a:cs typeface="Roboto" panose="02000000000000000000" pitchFamily="2" charset="0"/>
                        </a:rPr>
                        <a:t>Value</a:t>
                      </a:r>
                    </a:p>
                  </a:txBody>
                  <a:tcPr/>
                </a:tc>
                <a:extLst>
                  <a:ext uri="{0D108BD9-81ED-4DB2-BD59-A6C34878D82A}">
                    <a16:rowId xmlns:a16="http://schemas.microsoft.com/office/drawing/2014/main" val="1605233430"/>
                  </a:ext>
                </a:extLst>
              </a:tr>
              <a:tr h="242005">
                <a:tc>
                  <a:txBody>
                    <a:bodyPr/>
                    <a:lstStyle/>
                    <a:p>
                      <a:pPr algn="l"/>
                      <a:r>
                        <a:rPr lang="it-IT" sz="900" dirty="0">
                          <a:latin typeface="Roboto" panose="02000000000000000000" pitchFamily="2" charset="0"/>
                          <a:ea typeface="Roboto" panose="02000000000000000000" pitchFamily="2" charset="0"/>
                          <a:cs typeface="Roboto" panose="02000000000000000000" pitchFamily="2" charset="0"/>
                        </a:rPr>
                        <a:t>items/1</a:t>
                      </a:r>
                      <a:endParaRPr lang="it-IT" sz="1050" dirty="0">
                        <a:latin typeface="Roboto" panose="02000000000000000000" pitchFamily="2" charset="0"/>
                        <a:ea typeface="Roboto" panose="02000000000000000000" pitchFamily="2" charset="0"/>
                        <a:cs typeface="Roboto" panose="02000000000000000000" pitchFamily="2" charset="0"/>
                      </a:endParaRPr>
                    </a:p>
                  </a:txBody>
                  <a:tcPr anchor="ctr"/>
                </a:tc>
                <a:tc>
                  <a:txBody>
                    <a:bodyPr/>
                    <a:lstStyle/>
                    <a:p>
                      <a:pPr algn="l"/>
                      <a:r>
                        <a:rPr lang="it-IT" sz="900" dirty="0">
                          <a:latin typeface="Roboto" panose="02000000000000000000" pitchFamily="2" charset="0"/>
                          <a:ea typeface="Roboto" panose="02000000000000000000" pitchFamily="2" charset="0"/>
                          <a:cs typeface="Roboto" panose="02000000000000000000" pitchFamily="2" charset="0"/>
                        </a:rPr>
                        <a:t>{"name": ...}</a:t>
                      </a:r>
                    </a:p>
                  </a:txBody>
                  <a:tcPr anchor="ctr"/>
                </a:tc>
                <a:extLst>
                  <a:ext uri="{0D108BD9-81ED-4DB2-BD59-A6C34878D82A}">
                    <a16:rowId xmlns:a16="http://schemas.microsoft.com/office/drawing/2014/main" val="1291669131"/>
                  </a:ext>
                </a:extLst>
              </a:tr>
              <a:tr h="242005">
                <a:tc>
                  <a:txBody>
                    <a:bodyPr/>
                    <a:lstStyle/>
                    <a:p>
                      <a:pPr algn="l"/>
                      <a:endParaRPr lang="it-IT" sz="1050" dirty="0">
                        <a:latin typeface="Roboto" panose="02000000000000000000" pitchFamily="2" charset="0"/>
                        <a:ea typeface="Roboto" panose="02000000000000000000" pitchFamily="2" charset="0"/>
                        <a:cs typeface="Roboto" panose="02000000000000000000" pitchFamily="2" charset="0"/>
                      </a:endParaRPr>
                    </a:p>
                  </a:txBody>
                  <a:tcPr anchor="ctr"/>
                </a:tc>
                <a:tc>
                  <a:txBody>
                    <a:bodyPr/>
                    <a:lstStyle/>
                    <a:p>
                      <a:pPr algn="l"/>
                      <a:endParaRPr lang="it-IT" sz="900" dirty="0">
                        <a:latin typeface="Roboto" panose="02000000000000000000" pitchFamily="2" charset="0"/>
                        <a:ea typeface="Roboto" panose="02000000000000000000" pitchFamily="2" charset="0"/>
                        <a:cs typeface="Roboto" panose="02000000000000000000" pitchFamily="2" charset="0"/>
                      </a:endParaRPr>
                    </a:p>
                  </a:txBody>
                  <a:tcPr anchor="ctr"/>
                </a:tc>
                <a:extLst>
                  <a:ext uri="{0D108BD9-81ED-4DB2-BD59-A6C34878D82A}">
                    <a16:rowId xmlns:a16="http://schemas.microsoft.com/office/drawing/2014/main" val="1693590195"/>
                  </a:ext>
                </a:extLst>
              </a:tr>
            </a:tbl>
          </a:graphicData>
        </a:graphic>
      </p:graphicFrame>
      <p:graphicFrame>
        <p:nvGraphicFramePr>
          <p:cNvPr id="552" name="Table 2">
            <a:extLst>
              <a:ext uri="{FF2B5EF4-FFF2-40B4-BE49-F238E27FC236}">
                <a16:creationId xmlns:a16="http://schemas.microsoft.com/office/drawing/2014/main" id="{4AC34DF6-CAEB-D220-9284-B74BABD4CFF6}"/>
              </a:ext>
            </a:extLst>
          </p:cNvPr>
          <p:cNvGraphicFramePr>
            <a:graphicFrameLocks noGrp="1"/>
          </p:cNvGraphicFramePr>
          <p:nvPr>
            <p:extLst>
              <p:ext uri="{D42A27DB-BD31-4B8C-83A1-F6EECF244321}">
                <p14:modId xmlns:p14="http://schemas.microsoft.com/office/powerpoint/2010/main" val="1790272698"/>
              </p:ext>
            </p:extLst>
          </p:nvPr>
        </p:nvGraphicFramePr>
        <p:xfrm>
          <a:off x="7918326" y="4613692"/>
          <a:ext cx="1547418" cy="754380"/>
        </p:xfrm>
        <a:graphic>
          <a:graphicData uri="http://schemas.openxmlformats.org/drawingml/2006/table">
            <a:tbl>
              <a:tblPr firstRow="1" bandRow="1">
                <a:tableStyleId>{7E9639D4-E3E2-4D34-9284-5A2195B3D0D7}</a:tableStyleId>
              </a:tblPr>
              <a:tblGrid>
                <a:gridCol w="602068">
                  <a:extLst>
                    <a:ext uri="{9D8B030D-6E8A-4147-A177-3AD203B41FA5}">
                      <a16:colId xmlns:a16="http://schemas.microsoft.com/office/drawing/2014/main" val="2812856961"/>
                    </a:ext>
                  </a:extLst>
                </a:gridCol>
                <a:gridCol w="945350">
                  <a:extLst>
                    <a:ext uri="{9D8B030D-6E8A-4147-A177-3AD203B41FA5}">
                      <a16:colId xmlns:a16="http://schemas.microsoft.com/office/drawing/2014/main" val="2169908906"/>
                    </a:ext>
                  </a:extLst>
                </a:gridCol>
              </a:tblGrid>
              <a:tr h="242005">
                <a:tc>
                  <a:txBody>
                    <a:bodyPr/>
                    <a:lstStyle/>
                    <a:p>
                      <a:r>
                        <a:rPr lang="it-IT" sz="1050" dirty="0">
                          <a:solidFill>
                            <a:schemeClr val="bg1"/>
                          </a:solidFill>
                          <a:latin typeface="Roboto" panose="02000000000000000000" pitchFamily="2" charset="0"/>
                          <a:ea typeface="Roboto" panose="02000000000000000000" pitchFamily="2" charset="0"/>
                          <a:cs typeface="Roboto" panose="02000000000000000000" pitchFamily="2" charset="0"/>
                        </a:rPr>
                        <a:t>Key</a:t>
                      </a:r>
                    </a:p>
                  </a:txBody>
                  <a:tcPr/>
                </a:tc>
                <a:tc>
                  <a:txBody>
                    <a:bodyPr/>
                    <a:lstStyle/>
                    <a:p>
                      <a:r>
                        <a:rPr lang="it-IT" sz="1050" dirty="0">
                          <a:solidFill>
                            <a:schemeClr val="bg1"/>
                          </a:solidFill>
                          <a:latin typeface="Roboto" panose="02000000000000000000" pitchFamily="2" charset="0"/>
                          <a:ea typeface="Roboto" panose="02000000000000000000" pitchFamily="2" charset="0"/>
                          <a:cs typeface="Roboto" panose="02000000000000000000" pitchFamily="2" charset="0"/>
                        </a:rPr>
                        <a:t>Value</a:t>
                      </a:r>
                    </a:p>
                  </a:txBody>
                  <a:tcPr/>
                </a:tc>
                <a:extLst>
                  <a:ext uri="{0D108BD9-81ED-4DB2-BD59-A6C34878D82A}">
                    <a16:rowId xmlns:a16="http://schemas.microsoft.com/office/drawing/2014/main" val="1605233430"/>
                  </a:ext>
                </a:extLst>
              </a:tr>
              <a:tr h="242005">
                <a:tc>
                  <a:txBody>
                    <a:bodyPr/>
                    <a:lstStyle/>
                    <a:p>
                      <a:pPr algn="l"/>
                      <a:endParaRPr lang="it-IT" sz="1050" dirty="0">
                        <a:latin typeface="Roboto" panose="02000000000000000000" pitchFamily="2" charset="0"/>
                        <a:ea typeface="Roboto" panose="02000000000000000000" pitchFamily="2" charset="0"/>
                        <a:cs typeface="Roboto" panose="02000000000000000000" pitchFamily="2" charset="0"/>
                      </a:endParaRPr>
                    </a:p>
                  </a:txBody>
                  <a:tcPr anchor="ctr"/>
                </a:tc>
                <a:tc>
                  <a:txBody>
                    <a:bodyPr/>
                    <a:lstStyle/>
                    <a:p>
                      <a:pPr algn="l"/>
                      <a:endParaRPr lang="it-IT" sz="900" dirty="0">
                        <a:latin typeface="Roboto" panose="02000000000000000000" pitchFamily="2" charset="0"/>
                        <a:ea typeface="Roboto" panose="02000000000000000000" pitchFamily="2" charset="0"/>
                        <a:cs typeface="Roboto" panose="02000000000000000000" pitchFamily="2" charset="0"/>
                      </a:endParaRPr>
                    </a:p>
                  </a:txBody>
                  <a:tcPr anchor="ctr"/>
                </a:tc>
                <a:extLst>
                  <a:ext uri="{0D108BD9-81ED-4DB2-BD59-A6C34878D82A}">
                    <a16:rowId xmlns:a16="http://schemas.microsoft.com/office/drawing/2014/main" val="1291669131"/>
                  </a:ext>
                </a:extLst>
              </a:tr>
              <a:tr h="242005">
                <a:tc>
                  <a:txBody>
                    <a:bodyPr/>
                    <a:lstStyle/>
                    <a:p>
                      <a:pPr algn="l"/>
                      <a:endParaRPr lang="it-IT" sz="1050" dirty="0">
                        <a:latin typeface="Roboto" panose="02000000000000000000" pitchFamily="2" charset="0"/>
                        <a:ea typeface="Roboto" panose="02000000000000000000" pitchFamily="2" charset="0"/>
                        <a:cs typeface="Roboto" panose="02000000000000000000" pitchFamily="2" charset="0"/>
                      </a:endParaRPr>
                    </a:p>
                  </a:txBody>
                  <a:tcPr anchor="ctr"/>
                </a:tc>
                <a:tc>
                  <a:txBody>
                    <a:bodyPr/>
                    <a:lstStyle/>
                    <a:p>
                      <a:pPr algn="l"/>
                      <a:endParaRPr lang="it-IT" sz="900" dirty="0">
                        <a:latin typeface="Roboto" panose="02000000000000000000" pitchFamily="2" charset="0"/>
                        <a:ea typeface="Roboto" panose="02000000000000000000" pitchFamily="2" charset="0"/>
                        <a:cs typeface="Roboto" panose="02000000000000000000" pitchFamily="2" charset="0"/>
                      </a:endParaRPr>
                    </a:p>
                  </a:txBody>
                  <a:tcPr anchor="ctr"/>
                </a:tc>
                <a:extLst>
                  <a:ext uri="{0D108BD9-81ED-4DB2-BD59-A6C34878D82A}">
                    <a16:rowId xmlns:a16="http://schemas.microsoft.com/office/drawing/2014/main" val="1693590195"/>
                  </a:ext>
                </a:extLst>
              </a:tr>
            </a:tbl>
          </a:graphicData>
        </a:graphic>
      </p:graphicFrame>
      <p:cxnSp>
        <p:nvCxnSpPr>
          <p:cNvPr id="553" name="Straight Arrow Connector 552">
            <a:extLst>
              <a:ext uri="{FF2B5EF4-FFF2-40B4-BE49-F238E27FC236}">
                <a16:creationId xmlns:a16="http://schemas.microsoft.com/office/drawing/2014/main" id="{1635F241-648E-1C99-1C54-7533FEEB27E5}"/>
              </a:ext>
            </a:extLst>
          </p:cNvPr>
          <p:cNvCxnSpPr>
            <a:cxnSpLocks/>
            <a:stCxn id="23" idx="3"/>
            <a:endCxn id="530" idx="1"/>
          </p:cNvCxnSpPr>
          <p:nvPr/>
        </p:nvCxnSpPr>
        <p:spPr>
          <a:xfrm>
            <a:off x="5748855" y="2795929"/>
            <a:ext cx="87799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6" name="Straight Arrow Connector 555">
            <a:extLst>
              <a:ext uri="{FF2B5EF4-FFF2-40B4-BE49-F238E27FC236}">
                <a16:creationId xmlns:a16="http://schemas.microsoft.com/office/drawing/2014/main" id="{C28B3A47-57BA-C33F-1BDF-54C4C117A474}"/>
              </a:ext>
            </a:extLst>
          </p:cNvPr>
          <p:cNvCxnSpPr>
            <a:cxnSpLocks/>
            <a:stCxn id="27" idx="3"/>
            <a:endCxn id="538" idx="1"/>
          </p:cNvCxnSpPr>
          <p:nvPr/>
        </p:nvCxnSpPr>
        <p:spPr>
          <a:xfrm>
            <a:off x="5750871" y="4899265"/>
            <a:ext cx="823334" cy="3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63" name="TextBox 562">
            <a:extLst>
              <a:ext uri="{FF2B5EF4-FFF2-40B4-BE49-F238E27FC236}">
                <a16:creationId xmlns:a16="http://schemas.microsoft.com/office/drawing/2014/main" id="{EBCF5027-2925-241F-1413-FCA699D82DC5}"/>
              </a:ext>
            </a:extLst>
          </p:cNvPr>
          <p:cNvSpPr txBox="1"/>
          <p:nvPr/>
        </p:nvSpPr>
        <p:spPr>
          <a:xfrm>
            <a:off x="6315156" y="2081632"/>
            <a:ext cx="1440000" cy="1440000"/>
          </a:xfrm>
          <a:prstGeom prst="ellipse">
            <a:avLst/>
          </a:prstGeom>
          <a:noFill/>
          <a:ln w="28575">
            <a:solidFill>
              <a:srgbClr val="C00000"/>
            </a:solidFill>
          </a:ln>
        </p:spPr>
        <p:txBody>
          <a:bodyPr wrap="square" rtlCol="0" anchor="ctr">
            <a:spAutoFit/>
          </a:bodyPr>
          <a:lstStyle/>
          <a:p>
            <a:pPr algn="ctr"/>
            <a:r>
              <a:rPr lang="it-IT" sz="6600" b="1" dirty="0">
                <a:solidFill>
                  <a:srgbClr val="FF0000"/>
                </a:solidFill>
                <a:latin typeface="Roboto" panose="02000000000000000000" pitchFamily="2" charset="0"/>
                <a:ea typeface="Roboto" panose="02000000000000000000" pitchFamily="2" charset="0"/>
                <a:cs typeface="Roboto" panose="02000000000000000000" pitchFamily="2" charset="0"/>
              </a:rPr>
              <a:t>X</a:t>
            </a:r>
          </a:p>
        </p:txBody>
      </p:sp>
      <p:sp>
        <p:nvSpPr>
          <p:cNvPr id="564" name="TextBox 563">
            <a:extLst>
              <a:ext uri="{FF2B5EF4-FFF2-40B4-BE49-F238E27FC236}">
                <a16:creationId xmlns:a16="http://schemas.microsoft.com/office/drawing/2014/main" id="{25E2E45A-9E7F-C225-6514-D75C87624D66}"/>
              </a:ext>
            </a:extLst>
          </p:cNvPr>
          <p:cNvSpPr txBox="1"/>
          <p:nvPr/>
        </p:nvSpPr>
        <p:spPr>
          <a:xfrm>
            <a:off x="6315156" y="4337802"/>
            <a:ext cx="1440000" cy="1440000"/>
          </a:xfrm>
          <a:prstGeom prst="ellipse">
            <a:avLst/>
          </a:prstGeom>
          <a:noFill/>
          <a:ln w="28575">
            <a:solidFill>
              <a:srgbClr val="C00000"/>
            </a:solidFill>
          </a:ln>
        </p:spPr>
        <p:txBody>
          <a:bodyPr wrap="square" rtlCol="0" anchor="ctr">
            <a:spAutoFit/>
          </a:bodyPr>
          <a:lstStyle/>
          <a:p>
            <a:pPr algn="ctr"/>
            <a:r>
              <a:rPr lang="it-IT" sz="6600" b="1" dirty="0">
                <a:solidFill>
                  <a:srgbClr val="FF0000"/>
                </a:solidFill>
                <a:latin typeface="Roboto" panose="02000000000000000000" pitchFamily="2" charset="0"/>
                <a:ea typeface="Roboto" panose="02000000000000000000" pitchFamily="2" charset="0"/>
                <a:cs typeface="Roboto" panose="02000000000000000000" pitchFamily="2" charset="0"/>
              </a:rPr>
              <a:t>X</a:t>
            </a:r>
          </a:p>
        </p:txBody>
      </p:sp>
      <p:cxnSp>
        <p:nvCxnSpPr>
          <p:cNvPr id="571" name="Connector: Elbow 570">
            <a:extLst>
              <a:ext uri="{FF2B5EF4-FFF2-40B4-BE49-F238E27FC236}">
                <a16:creationId xmlns:a16="http://schemas.microsoft.com/office/drawing/2014/main" id="{56DF6019-8030-A881-9369-8A6D6F022A2E}"/>
              </a:ext>
            </a:extLst>
          </p:cNvPr>
          <p:cNvCxnSpPr>
            <a:cxnSpLocks/>
          </p:cNvCxnSpPr>
          <p:nvPr/>
        </p:nvCxnSpPr>
        <p:spPr>
          <a:xfrm rot="16200000" flipH="1">
            <a:off x="6703288" y="1931995"/>
            <a:ext cx="283489" cy="320853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3" name="Connector: Elbow 572">
            <a:extLst>
              <a:ext uri="{FF2B5EF4-FFF2-40B4-BE49-F238E27FC236}">
                <a16:creationId xmlns:a16="http://schemas.microsoft.com/office/drawing/2014/main" id="{295B720A-6C81-A4E2-7E24-4B4EA9B82FC7}"/>
              </a:ext>
            </a:extLst>
          </p:cNvPr>
          <p:cNvCxnSpPr>
            <a:cxnSpLocks/>
          </p:cNvCxnSpPr>
          <p:nvPr/>
        </p:nvCxnSpPr>
        <p:spPr>
          <a:xfrm rot="5400000" flipH="1" flipV="1">
            <a:off x="6689776" y="2571648"/>
            <a:ext cx="312528" cy="320651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77" name="TextBox 576">
            <a:extLst>
              <a:ext uri="{FF2B5EF4-FFF2-40B4-BE49-F238E27FC236}">
                <a16:creationId xmlns:a16="http://schemas.microsoft.com/office/drawing/2014/main" id="{2A3D9946-B03E-9BF8-EFED-CC7F37746BF6}"/>
              </a:ext>
            </a:extLst>
          </p:cNvPr>
          <p:cNvSpPr txBox="1"/>
          <p:nvPr/>
        </p:nvSpPr>
        <p:spPr>
          <a:xfrm>
            <a:off x="1742878" y="3585315"/>
            <a:ext cx="910899" cy="249877"/>
          </a:xfrm>
          <a:prstGeom prst="roundRect">
            <a:avLst/>
          </a:prstGeom>
          <a:solidFill>
            <a:schemeClr val="tx1">
              <a:lumMod val="20000"/>
              <a:lumOff val="80000"/>
            </a:schemeClr>
          </a:solidFill>
          <a:ln w="9525">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it-IT" sz="1000" b="1" dirty="0">
                <a:latin typeface="Roboto" panose="02000000000000000000" pitchFamily="2" charset="0"/>
                <a:ea typeface="Roboto" panose="02000000000000000000" pitchFamily="2" charset="0"/>
                <a:cs typeface="Roboto" panose="02000000000000000000" pitchFamily="2" charset="0"/>
              </a:rPr>
              <a:t>GET</a:t>
            </a:r>
            <a:r>
              <a:rPr lang="it-IT" sz="1000" dirty="0">
                <a:latin typeface="Roboto" panose="02000000000000000000" pitchFamily="2" charset="0"/>
                <a:ea typeface="Roboto" panose="02000000000000000000" pitchFamily="2" charset="0"/>
                <a:cs typeface="Roboto" panose="02000000000000000000" pitchFamily="2" charset="0"/>
              </a:rPr>
              <a:t> /items</a:t>
            </a:r>
          </a:p>
        </p:txBody>
      </p:sp>
      <p:sp>
        <p:nvSpPr>
          <p:cNvPr id="578" name="TextBox 577">
            <a:extLst>
              <a:ext uri="{FF2B5EF4-FFF2-40B4-BE49-F238E27FC236}">
                <a16:creationId xmlns:a16="http://schemas.microsoft.com/office/drawing/2014/main" id="{2FFB7C69-4CEC-8125-1FA8-71263538D06D}"/>
              </a:ext>
            </a:extLst>
          </p:cNvPr>
          <p:cNvSpPr txBox="1"/>
          <p:nvPr/>
        </p:nvSpPr>
        <p:spPr>
          <a:xfrm>
            <a:off x="3442009" y="2741150"/>
            <a:ext cx="910899" cy="249877"/>
          </a:xfrm>
          <a:prstGeom prst="roundRect">
            <a:avLst/>
          </a:prstGeom>
          <a:solidFill>
            <a:schemeClr val="tx1">
              <a:lumMod val="20000"/>
              <a:lumOff val="80000"/>
            </a:schemeClr>
          </a:solidFill>
          <a:ln w="9525">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it-IT" sz="1000" b="1" dirty="0">
                <a:latin typeface="Roboto" panose="02000000000000000000" pitchFamily="2" charset="0"/>
                <a:ea typeface="Roboto" panose="02000000000000000000" pitchFamily="2" charset="0"/>
                <a:cs typeface="Roboto" panose="02000000000000000000" pitchFamily="2" charset="0"/>
              </a:rPr>
              <a:t>GET</a:t>
            </a:r>
            <a:r>
              <a:rPr lang="it-IT" sz="1000" dirty="0">
                <a:latin typeface="Roboto" panose="02000000000000000000" pitchFamily="2" charset="0"/>
                <a:ea typeface="Roboto" panose="02000000000000000000" pitchFamily="2" charset="0"/>
                <a:cs typeface="Roboto" panose="02000000000000000000" pitchFamily="2" charset="0"/>
              </a:rPr>
              <a:t> /items</a:t>
            </a:r>
          </a:p>
        </p:txBody>
      </p:sp>
      <p:sp>
        <p:nvSpPr>
          <p:cNvPr id="579" name="TextBox 578">
            <a:extLst>
              <a:ext uri="{FF2B5EF4-FFF2-40B4-BE49-F238E27FC236}">
                <a16:creationId xmlns:a16="http://schemas.microsoft.com/office/drawing/2014/main" id="{7540A7A6-9C22-B3D1-A8B9-FE922B656ED8}"/>
              </a:ext>
            </a:extLst>
          </p:cNvPr>
          <p:cNvSpPr txBox="1"/>
          <p:nvPr/>
        </p:nvSpPr>
        <p:spPr>
          <a:xfrm>
            <a:off x="1742878" y="3917654"/>
            <a:ext cx="910899" cy="249877"/>
          </a:xfrm>
          <a:prstGeom prst="roundRect">
            <a:avLst/>
          </a:prstGeom>
          <a:solidFill>
            <a:schemeClr val="tx1">
              <a:lumMod val="20000"/>
              <a:lumOff val="80000"/>
            </a:schemeClr>
          </a:solidFill>
          <a:ln w="9525">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it-IT" sz="1000" b="1" dirty="0">
                <a:latin typeface="Roboto" panose="02000000000000000000" pitchFamily="2" charset="0"/>
                <a:ea typeface="Roboto" panose="02000000000000000000" pitchFamily="2" charset="0"/>
                <a:cs typeface="Roboto" panose="02000000000000000000" pitchFamily="2" charset="0"/>
              </a:rPr>
              <a:t>GET</a:t>
            </a:r>
            <a:r>
              <a:rPr lang="it-IT" sz="1000" dirty="0">
                <a:latin typeface="Roboto" panose="02000000000000000000" pitchFamily="2" charset="0"/>
                <a:ea typeface="Roboto" panose="02000000000000000000" pitchFamily="2" charset="0"/>
                <a:cs typeface="Roboto" panose="02000000000000000000" pitchFamily="2" charset="0"/>
              </a:rPr>
              <a:t> /items</a:t>
            </a:r>
          </a:p>
        </p:txBody>
      </p:sp>
      <p:sp>
        <p:nvSpPr>
          <p:cNvPr id="580" name="TextBox 579">
            <a:extLst>
              <a:ext uri="{FF2B5EF4-FFF2-40B4-BE49-F238E27FC236}">
                <a16:creationId xmlns:a16="http://schemas.microsoft.com/office/drawing/2014/main" id="{CB808193-F71E-B791-D4C3-89EC86D90AA1}"/>
              </a:ext>
            </a:extLst>
          </p:cNvPr>
          <p:cNvSpPr txBox="1"/>
          <p:nvPr/>
        </p:nvSpPr>
        <p:spPr>
          <a:xfrm>
            <a:off x="3442009" y="4612133"/>
            <a:ext cx="910899" cy="249877"/>
          </a:xfrm>
          <a:prstGeom prst="roundRect">
            <a:avLst/>
          </a:prstGeom>
          <a:solidFill>
            <a:schemeClr val="tx1">
              <a:lumMod val="20000"/>
              <a:lumOff val="80000"/>
            </a:schemeClr>
          </a:solidFill>
          <a:ln w="9525">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it-IT" sz="1000" b="1" dirty="0">
                <a:latin typeface="Roboto" panose="02000000000000000000" pitchFamily="2" charset="0"/>
                <a:ea typeface="Roboto" panose="02000000000000000000" pitchFamily="2" charset="0"/>
                <a:cs typeface="Roboto" panose="02000000000000000000" pitchFamily="2" charset="0"/>
              </a:rPr>
              <a:t>GET</a:t>
            </a:r>
            <a:r>
              <a:rPr lang="it-IT" sz="1000" dirty="0">
                <a:latin typeface="Roboto" panose="02000000000000000000" pitchFamily="2" charset="0"/>
                <a:ea typeface="Roboto" panose="02000000000000000000" pitchFamily="2" charset="0"/>
                <a:cs typeface="Roboto" panose="02000000000000000000" pitchFamily="2" charset="0"/>
              </a:rPr>
              <a:t> /items</a:t>
            </a:r>
          </a:p>
        </p:txBody>
      </p:sp>
      <p:sp>
        <p:nvSpPr>
          <p:cNvPr id="581" name="Rectangle: Rounded Corners 580">
            <a:extLst>
              <a:ext uri="{FF2B5EF4-FFF2-40B4-BE49-F238E27FC236}">
                <a16:creationId xmlns:a16="http://schemas.microsoft.com/office/drawing/2014/main" id="{05BF6E50-2009-DAE5-1AE9-B7526D7B67E1}"/>
              </a:ext>
            </a:extLst>
          </p:cNvPr>
          <p:cNvSpPr/>
          <p:nvPr/>
        </p:nvSpPr>
        <p:spPr>
          <a:xfrm>
            <a:off x="9820571" y="4897797"/>
            <a:ext cx="2169751" cy="454593"/>
          </a:xfrm>
          <a:prstGeom prst="roundRect">
            <a:avLst/>
          </a:prstGeom>
          <a:solidFill>
            <a:srgbClr val="17C000"/>
          </a:solidFill>
          <a:ln w="127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solidFill>
                  <a:sysClr val="windowText" lastClr="000000"/>
                </a:solidFill>
                <a:latin typeface="Roboto" panose="02000000000000000000" pitchFamily="2" charset="0"/>
                <a:ea typeface="Roboto" panose="02000000000000000000" pitchFamily="2" charset="0"/>
                <a:cs typeface="Roboto" panose="02000000000000000000" pitchFamily="2" charset="0"/>
              </a:rPr>
              <a:t>Avoid Cold Start</a:t>
            </a:r>
          </a:p>
        </p:txBody>
      </p:sp>
      <p:sp>
        <p:nvSpPr>
          <p:cNvPr id="582" name="Rectangle: Rounded Corners 581">
            <a:extLst>
              <a:ext uri="{FF2B5EF4-FFF2-40B4-BE49-F238E27FC236}">
                <a16:creationId xmlns:a16="http://schemas.microsoft.com/office/drawing/2014/main" id="{CF2B365B-23BF-CB2F-E949-D545867E0D99}"/>
              </a:ext>
            </a:extLst>
          </p:cNvPr>
          <p:cNvSpPr/>
          <p:nvPr/>
        </p:nvSpPr>
        <p:spPr>
          <a:xfrm>
            <a:off x="10025448" y="3757872"/>
            <a:ext cx="1793183" cy="454593"/>
          </a:xfrm>
          <a:prstGeom prst="roundRect">
            <a:avLst/>
          </a:prstGeom>
          <a:solidFill>
            <a:srgbClr val="17C000"/>
          </a:solidFill>
          <a:ln w="127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solidFill>
                  <a:sysClr val="windowText" lastClr="000000"/>
                </a:solidFill>
                <a:latin typeface="Roboto" panose="02000000000000000000" pitchFamily="2" charset="0"/>
                <a:ea typeface="Roboto" panose="02000000000000000000" pitchFamily="2" charset="0"/>
                <a:cs typeface="Roboto" panose="02000000000000000000" pitchFamily="2" charset="0"/>
              </a:rPr>
              <a:t>Centralized</a:t>
            </a:r>
          </a:p>
        </p:txBody>
      </p:sp>
      <p:sp>
        <p:nvSpPr>
          <p:cNvPr id="583" name="Rectangle: Rounded Corners 582">
            <a:extLst>
              <a:ext uri="{FF2B5EF4-FFF2-40B4-BE49-F238E27FC236}">
                <a16:creationId xmlns:a16="http://schemas.microsoft.com/office/drawing/2014/main" id="{A5299B87-AF74-3A6F-6835-A3C46695AA18}"/>
              </a:ext>
            </a:extLst>
          </p:cNvPr>
          <p:cNvSpPr/>
          <p:nvPr/>
        </p:nvSpPr>
        <p:spPr>
          <a:xfrm>
            <a:off x="10018580" y="2385073"/>
            <a:ext cx="1897408" cy="687467"/>
          </a:xfrm>
          <a:prstGeom prst="roundRect">
            <a:avLst/>
          </a:prstGeom>
          <a:solidFill>
            <a:srgbClr val="FF5050"/>
          </a:solidFill>
          <a:ln w="127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solidFill>
                  <a:sysClr val="windowText" lastClr="000000"/>
                </a:solidFill>
                <a:latin typeface="Roboto" panose="02000000000000000000" pitchFamily="2" charset="0"/>
                <a:ea typeface="Roboto" panose="02000000000000000000" pitchFamily="2" charset="0"/>
                <a:cs typeface="Roboto" panose="02000000000000000000" pitchFamily="2" charset="0"/>
              </a:rPr>
              <a:t>Higher Complexity</a:t>
            </a:r>
          </a:p>
        </p:txBody>
      </p:sp>
    </p:spTree>
    <p:extLst>
      <p:ext uri="{BB962C8B-B14F-4D97-AF65-F5344CB8AC3E}">
        <p14:creationId xmlns:p14="http://schemas.microsoft.com/office/powerpoint/2010/main" val="3227761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nodeType="withEffect">
                                  <p:stCondLst>
                                    <p:cond delay="0"/>
                                  </p:stCondLst>
                                  <p:childTnLst>
                                    <p:set>
                                      <p:cBhvr>
                                        <p:cTn id="33" dur="1" fill="hold">
                                          <p:stCondLst>
                                            <p:cond delay="0"/>
                                          </p:stCondLst>
                                        </p:cTn>
                                        <p:tgtEl>
                                          <p:spTgt spid="561"/>
                                        </p:tgtEl>
                                        <p:attrNameLst>
                                          <p:attrName>style.visibility</p:attrName>
                                        </p:attrNameLst>
                                      </p:cBhvr>
                                      <p:to>
                                        <p:strVal val="visible"/>
                                      </p:to>
                                    </p:set>
                                    <p:animEffect transition="in" filter="fade">
                                      <p:cBhvr>
                                        <p:cTn id="34" dur="500"/>
                                        <p:tgtEl>
                                          <p:spTgt spid="56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32"/>
                                        </p:tgtEl>
                                        <p:attrNameLst>
                                          <p:attrName>style.visibility</p:attrName>
                                        </p:attrNameLst>
                                      </p:cBhvr>
                                      <p:to>
                                        <p:strVal val="visible"/>
                                      </p:to>
                                    </p:set>
                                    <p:animEffect transition="in" filter="fade">
                                      <p:cBhvr>
                                        <p:cTn id="37" dur="500"/>
                                        <p:tgtEl>
                                          <p:spTgt spid="532"/>
                                        </p:tgtEl>
                                      </p:cBhvr>
                                    </p:animEffect>
                                  </p:childTnLst>
                                </p:cTn>
                              </p:par>
                              <p:par>
                                <p:cTn id="38" presetID="10" presetClass="entr" presetSubtype="0" fill="hold" nodeType="with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nodeType="withEffect">
                                  <p:stCondLst>
                                    <p:cond delay="0"/>
                                  </p:stCondLst>
                                  <p:childTnLst>
                                    <p:set>
                                      <p:cBhvr>
                                        <p:cTn id="42" dur="1" fill="hold">
                                          <p:stCondLst>
                                            <p:cond delay="0"/>
                                          </p:stCondLst>
                                        </p:cTn>
                                        <p:tgtEl>
                                          <p:spTgt spid="550"/>
                                        </p:tgtEl>
                                        <p:attrNameLst>
                                          <p:attrName>style.visibility</p:attrName>
                                        </p:attrNameLst>
                                      </p:cBhvr>
                                      <p:to>
                                        <p:strVal val="visible"/>
                                      </p:to>
                                    </p:set>
                                    <p:animEffect transition="in" filter="fade">
                                      <p:cBhvr>
                                        <p:cTn id="43" dur="500"/>
                                        <p:tgtEl>
                                          <p:spTgt spid="550"/>
                                        </p:tgtEl>
                                      </p:cBhvr>
                                    </p:animEffect>
                                  </p:childTnLst>
                                </p:cTn>
                              </p:par>
                              <p:par>
                                <p:cTn id="44" presetID="10" presetClass="entr" presetSubtype="0" fill="hold" nodeType="withEffect">
                                  <p:stCondLst>
                                    <p:cond delay="0"/>
                                  </p:stCondLst>
                                  <p:childTnLst>
                                    <p:set>
                                      <p:cBhvr>
                                        <p:cTn id="45" dur="1" fill="hold">
                                          <p:stCondLst>
                                            <p:cond delay="0"/>
                                          </p:stCondLst>
                                        </p:cTn>
                                        <p:tgtEl>
                                          <p:spTgt spid="552"/>
                                        </p:tgtEl>
                                        <p:attrNameLst>
                                          <p:attrName>style.visibility</p:attrName>
                                        </p:attrNameLst>
                                      </p:cBhvr>
                                      <p:to>
                                        <p:strVal val="visible"/>
                                      </p:to>
                                    </p:set>
                                    <p:animEffect transition="in" filter="fade">
                                      <p:cBhvr>
                                        <p:cTn id="46" dur="500"/>
                                        <p:tgtEl>
                                          <p:spTgt spid="552"/>
                                        </p:tgtEl>
                                      </p:cBhvr>
                                    </p:animEffect>
                                  </p:childTnLst>
                                </p:cTn>
                              </p:par>
                              <p:par>
                                <p:cTn id="47" presetID="10" presetClass="entr" presetSubtype="0" fill="hold" nodeType="withEffect">
                                  <p:stCondLst>
                                    <p:cond delay="0"/>
                                  </p:stCondLst>
                                  <p:childTnLst>
                                    <p:set>
                                      <p:cBhvr>
                                        <p:cTn id="48" dur="1" fill="hold">
                                          <p:stCondLst>
                                            <p:cond delay="0"/>
                                          </p:stCondLst>
                                        </p:cTn>
                                        <p:tgtEl>
                                          <p:spTgt spid="553"/>
                                        </p:tgtEl>
                                        <p:attrNameLst>
                                          <p:attrName>style.visibility</p:attrName>
                                        </p:attrNameLst>
                                      </p:cBhvr>
                                      <p:to>
                                        <p:strVal val="visible"/>
                                      </p:to>
                                    </p:set>
                                    <p:animEffect transition="in" filter="fade">
                                      <p:cBhvr>
                                        <p:cTn id="49" dur="500"/>
                                        <p:tgtEl>
                                          <p:spTgt spid="553"/>
                                        </p:tgtEl>
                                      </p:cBhvr>
                                    </p:animEffect>
                                  </p:childTnLst>
                                </p:cTn>
                              </p:par>
                              <p:par>
                                <p:cTn id="50" presetID="10" presetClass="entr" presetSubtype="0" fill="hold" nodeType="withEffect">
                                  <p:stCondLst>
                                    <p:cond delay="0"/>
                                  </p:stCondLst>
                                  <p:childTnLst>
                                    <p:set>
                                      <p:cBhvr>
                                        <p:cTn id="51" dur="1" fill="hold">
                                          <p:stCondLst>
                                            <p:cond delay="0"/>
                                          </p:stCondLst>
                                        </p:cTn>
                                        <p:tgtEl>
                                          <p:spTgt spid="556"/>
                                        </p:tgtEl>
                                        <p:attrNameLst>
                                          <p:attrName>style.visibility</p:attrName>
                                        </p:attrNameLst>
                                      </p:cBhvr>
                                      <p:to>
                                        <p:strVal val="visible"/>
                                      </p:to>
                                    </p:set>
                                    <p:animEffect transition="in" filter="fade">
                                      <p:cBhvr>
                                        <p:cTn id="52" dur="500"/>
                                        <p:tgtEl>
                                          <p:spTgt spid="55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77"/>
                                        </p:tgtEl>
                                        <p:attrNameLst>
                                          <p:attrName>style.visibility</p:attrName>
                                        </p:attrNameLst>
                                      </p:cBhvr>
                                      <p:to>
                                        <p:strVal val="visible"/>
                                      </p:to>
                                    </p:set>
                                    <p:animEffect transition="in" filter="fade">
                                      <p:cBhvr>
                                        <p:cTn id="57" dur="500"/>
                                        <p:tgtEl>
                                          <p:spTgt spid="57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78"/>
                                        </p:tgtEl>
                                        <p:attrNameLst>
                                          <p:attrName>style.visibility</p:attrName>
                                        </p:attrNameLst>
                                      </p:cBhvr>
                                      <p:to>
                                        <p:strVal val="visible"/>
                                      </p:to>
                                    </p:set>
                                    <p:animEffect transition="in" filter="fade">
                                      <p:cBhvr>
                                        <p:cTn id="62" dur="500"/>
                                        <p:tgtEl>
                                          <p:spTgt spid="57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549"/>
                                        </p:tgtEl>
                                        <p:attrNameLst>
                                          <p:attrName>style.visibility</p:attrName>
                                        </p:attrNameLst>
                                      </p:cBhvr>
                                      <p:to>
                                        <p:strVal val="visible"/>
                                      </p:to>
                                    </p:set>
                                    <p:animEffect transition="in" filter="fade">
                                      <p:cBhvr>
                                        <p:cTn id="67" dur="500"/>
                                        <p:tgtEl>
                                          <p:spTgt spid="54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579"/>
                                        </p:tgtEl>
                                        <p:attrNameLst>
                                          <p:attrName>style.visibility</p:attrName>
                                        </p:attrNameLst>
                                      </p:cBhvr>
                                      <p:to>
                                        <p:strVal val="visible"/>
                                      </p:to>
                                    </p:set>
                                    <p:animEffect transition="in" filter="fade">
                                      <p:cBhvr>
                                        <p:cTn id="72" dur="500"/>
                                        <p:tgtEl>
                                          <p:spTgt spid="579"/>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580"/>
                                        </p:tgtEl>
                                        <p:attrNameLst>
                                          <p:attrName>style.visibility</p:attrName>
                                        </p:attrNameLst>
                                      </p:cBhvr>
                                      <p:to>
                                        <p:strVal val="visible"/>
                                      </p:to>
                                    </p:set>
                                    <p:animEffect transition="in" filter="fade">
                                      <p:cBhvr>
                                        <p:cTn id="77" dur="500"/>
                                        <p:tgtEl>
                                          <p:spTgt spid="580"/>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551"/>
                                        </p:tgtEl>
                                        <p:attrNameLst>
                                          <p:attrName>style.visibility</p:attrName>
                                        </p:attrNameLst>
                                      </p:cBhvr>
                                      <p:to>
                                        <p:strVal val="visible"/>
                                      </p:to>
                                    </p:set>
                                    <p:animEffect transition="in" filter="fade">
                                      <p:cBhvr>
                                        <p:cTn id="82" dur="500"/>
                                        <p:tgtEl>
                                          <p:spTgt spid="5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571"/>
                                        </p:tgtEl>
                                        <p:attrNameLst>
                                          <p:attrName>style.visibility</p:attrName>
                                        </p:attrNameLst>
                                      </p:cBhvr>
                                      <p:to>
                                        <p:strVal val="visible"/>
                                      </p:to>
                                    </p:set>
                                    <p:animEffect transition="in" filter="fade">
                                      <p:cBhvr>
                                        <p:cTn id="87" dur="500"/>
                                        <p:tgtEl>
                                          <p:spTgt spid="571"/>
                                        </p:tgtEl>
                                      </p:cBhvr>
                                    </p:animEffect>
                                  </p:childTnLst>
                                </p:cTn>
                              </p:par>
                              <p:par>
                                <p:cTn id="88" presetID="10" presetClass="entr" presetSubtype="0" fill="hold" nodeType="withEffect">
                                  <p:stCondLst>
                                    <p:cond delay="0"/>
                                  </p:stCondLst>
                                  <p:childTnLst>
                                    <p:set>
                                      <p:cBhvr>
                                        <p:cTn id="89" dur="1" fill="hold">
                                          <p:stCondLst>
                                            <p:cond delay="0"/>
                                          </p:stCondLst>
                                        </p:cTn>
                                        <p:tgtEl>
                                          <p:spTgt spid="573"/>
                                        </p:tgtEl>
                                        <p:attrNameLst>
                                          <p:attrName>style.visibility</p:attrName>
                                        </p:attrNameLst>
                                      </p:cBhvr>
                                      <p:to>
                                        <p:strVal val="visible"/>
                                      </p:to>
                                    </p:set>
                                    <p:animEffect transition="in" filter="fade">
                                      <p:cBhvr>
                                        <p:cTn id="90" dur="500"/>
                                        <p:tgtEl>
                                          <p:spTgt spid="57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563"/>
                                        </p:tgtEl>
                                        <p:attrNameLst>
                                          <p:attrName>style.visibility</p:attrName>
                                        </p:attrNameLst>
                                      </p:cBhvr>
                                      <p:to>
                                        <p:strVal val="visible"/>
                                      </p:to>
                                    </p:set>
                                    <p:animEffect transition="in" filter="fade">
                                      <p:cBhvr>
                                        <p:cTn id="93" dur="500"/>
                                        <p:tgtEl>
                                          <p:spTgt spid="563"/>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564"/>
                                        </p:tgtEl>
                                        <p:attrNameLst>
                                          <p:attrName>style.visibility</p:attrName>
                                        </p:attrNameLst>
                                      </p:cBhvr>
                                      <p:to>
                                        <p:strVal val="visible"/>
                                      </p:to>
                                    </p:set>
                                    <p:animEffect transition="in" filter="fade">
                                      <p:cBhvr>
                                        <p:cTn id="96" dur="500"/>
                                        <p:tgtEl>
                                          <p:spTgt spid="564"/>
                                        </p:tgtEl>
                                      </p:cBhvr>
                                    </p:animEffect>
                                  </p:childTnLst>
                                </p:cTn>
                              </p:par>
                              <p:par>
                                <p:cTn id="97" presetID="10" presetClass="entr" presetSubtype="0" fill="hold" nodeType="withEffect">
                                  <p:stCondLst>
                                    <p:cond delay="0"/>
                                  </p:stCondLst>
                                  <p:childTnLst>
                                    <p:set>
                                      <p:cBhvr>
                                        <p:cTn id="98" dur="1" fill="hold">
                                          <p:stCondLst>
                                            <p:cond delay="0"/>
                                          </p:stCondLst>
                                        </p:cTn>
                                        <p:tgtEl>
                                          <p:spTgt spid="545"/>
                                        </p:tgtEl>
                                        <p:attrNameLst>
                                          <p:attrName>style.visibility</p:attrName>
                                        </p:attrNameLst>
                                      </p:cBhvr>
                                      <p:to>
                                        <p:strVal val="visible"/>
                                      </p:to>
                                    </p:set>
                                    <p:animEffect transition="in" filter="fade">
                                      <p:cBhvr>
                                        <p:cTn id="99" dur="500"/>
                                        <p:tgtEl>
                                          <p:spTgt spid="545"/>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548"/>
                                        </p:tgtEl>
                                        <p:attrNameLst>
                                          <p:attrName>style.visibility</p:attrName>
                                        </p:attrNameLst>
                                      </p:cBhvr>
                                      <p:to>
                                        <p:strVal val="visible"/>
                                      </p:to>
                                    </p:set>
                                    <p:animEffect transition="in" filter="fade">
                                      <p:cBhvr>
                                        <p:cTn id="102" dur="500"/>
                                        <p:tgtEl>
                                          <p:spTgt spid="548"/>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582"/>
                                        </p:tgtEl>
                                        <p:attrNameLst>
                                          <p:attrName>style.visibility</p:attrName>
                                        </p:attrNameLst>
                                      </p:cBhvr>
                                      <p:to>
                                        <p:strVal val="visible"/>
                                      </p:to>
                                    </p:set>
                                    <p:animEffect transition="in" filter="fade">
                                      <p:cBhvr>
                                        <p:cTn id="107" dur="500"/>
                                        <p:tgtEl>
                                          <p:spTgt spid="582"/>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581"/>
                                        </p:tgtEl>
                                        <p:attrNameLst>
                                          <p:attrName>style.visibility</p:attrName>
                                        </p:attrNameLst>
                                      </p:cBhvr>
                                      <p:to>
                                        <p:strVal val="visible"/>
                                      </p:to>
                                    </p:set>
                                    <p:animEffect transition="in" filter="fade">
                                      <p:cBhvr>
                                        <p:cTn id="112" dur="500"/>
                                        <p:tgtEl>
                                          <p:spTgt spid="581"/>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583"/>
                                        </p:tgtEl>
                                        <p:attrNameLst>
                                          <p:attrName>style.visibility</p:attrName>
                                        </p:attrNameLst>
                                      </p:cBhvr>
                                      <p:to>
                                        <p:strVal val="visible"/>
                                      </p:to>
                                    </p:set>
                                    <p:animEffect transition="in" filter="fade">
                                      <p:cBhvr>
                                        <p:cTn id="117" dur="500"/>
                                        <p:tgtEl>
                                          <p:spTgt spid="5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5" grpId="0"/>
      <p:bldP spid="532" grpId="0"/>
      <p:bldP spid="548" grpId="0"/>
      <p:bldP spid="563" grpId="0" animBg="1"/>
      <p:bldP spid="564" grpId="0" animBg="1"/>
      <p:bldP spid="577" grpId="0" animBg="1"/>
      <p:bldP spid="578" grpId="0" animBg="1"/>
      <p:bldP spid="579" grpId="0" animBg="1"/>
      <p:bldP spid="580" grpId="0" animBg="1"/>
      <p:bldP spid="581" grpId="0" animBg="1"/>
      <p:bldP spid="582" grpId="0" animBg="1"/>
      <p:bldP spid="583" grpId="0" animBg="1"/>
    </p:bldLst>
  </p:timing>
</p:sld>
</file>

<file path=ppt/theme/theme1.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819</TotalTime>
  <Words>629</Words>
  <Application>Microsoft Office PowerPoint</Application>
  <PresentationFormat>Widescreen</PresentationFormat>
  <Paragraphs>188</Paragraphs>
  <Slides>18</Slides>
  <Notes>18</Notes>
  <HiddenSlides>3</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18</vt:i4>
      </vt:variant>
    </vt:vector>
  </HeadingPairs>
  <TitlesOfParts>
    <vt:vector size="29" baseType="lpstr">
      <vt:lpstr>Cascadia Code</vt:lpstr>
      <vt:lpstr>Montserrat</vt:lpstr>
      <vt:lpstr>Roboto</vt:lpstr>
      <vt:lpstr>Quattrocento Sans</vt:lpstr>
      <vt:lpstr>Segoe UI</vt:lpstr>
      <vt:lpstr>Cascadia Mono ExtraLight</vt:lpstr>
      <vt:lpstr>Arial</vt:lpstr>
      <vt:lpstr>Calibri</vt:lpstr>
      <vt:lpstr>Consolas</vt:lpstr>
      <vt:lpstr>3_Office Theme</vt:lpstr>
      <vt:lpstr>1_Office Theme</vt:lpstr>
      <vt:lpstr>.NET Conference 2023</vt:lpstr>
      <vt:lpstr>PowerPoint Presentation</vt:lpstr>
      <vt:lpstr>SPONSOR</vt:lpstr>
      <vt:lpstr>Agenda</vt:lpstr>
      <vt:lpstr>It was a simple web application...</vt:lpstr>
      <vt:lpstr>Until...</vt:lpstr>
      <vt:lpstr>Results are obvious...</vt:lpstr>
      <vt:lpstr>The solution: CACHING !</vt:lpstr>
      <vt:lpstr>What if we scale horizontally?</vt:lpstr>
      <vt:lpstr>Entering Redis..</vt:lpstr>
      <vt:lpstr>All that glitters is gold?</vt:lpstr>
      <vt:lpstr>.NET Core Caching – Where?</vt:lpstr>
      <vt:lpstr>.NET Core Caching – Manual caching</vt:lpstr>
      <vt:lpstr>ASP.NET Core – Response Caching</vt:lpstr>
      <vt:lpstr>ASP.NET Core – Output Caching</vt:lpstr>
      <vt:lpstr>PowerPoint Presentation</vt:lpstr>
      <vt:lpstr>Amazing results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 Conference 2023</dc:title>
  <cp:lastModifiedBy>Fabio Spaziani</cp:lastModifiedBy>
  <cp:revision>10</cp:revision>
  <dcterms:created xsi:type="dcterms:W3CDTF">2020-08-18T20:47:27Z</dcterms:created>
  <dcterms:modified xsi:type="dcterms:W3CDTF">2023-03-10T14:53:19Z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2020-08-18T20:47:28Z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06d97514-35aa-40cb-92b9-00001d762660</vt:lpwstr>
  </property>
  <property fmtid="{D5CDD505-2E9C-101B-9397-08002B2CF9AE}" pid="8" name="MSIP_Label_f42aa342-8706-4288-bd11-ebb85995028c_ContentBits">
    <vt:lpwstr>0</vt:lpwstr>
  </property>
</Properties>
</file>